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8685C9-DEF1-4048-BA07-F0511D19D185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F5093451-32F6-4230-AF76-0CBE08F11955}">
      <dgm:prSet/>
      <dgm:spPr/>
      <dgm:t>
        <a:bodyPr/>
        <a:lstStyle/>
        <a:p>
          <a:pPr algn="ctr" rtl="0"/>
          <a:r>
            <a:rPr lang="nl-NL" dirty="0" smtClean="0"/>
            <a:t>Thema Biosfeer</a:t>
          </a:r>
          <a:endParaRPr lang="nl-NL" dirty="0"/>
        </a:p>
      </dgm:t>
    </dgm:pt>
    <dgm:pt modelId="{403E3A46-34F4-4ECE-B7B3-A2E2C4AB6E35}" type="parTrans" cxnId="{B3340F9D-DA82-4B14-9DD2-407E2B624CD2}">
      <dgm:prSet/>
      <dgm:spPr/>
      <dgm:t>
        <a:bodyPr/>
        <a:lstStyle/>
        <a:p>
          <a:endParaRPr lang="nl-NL"/>
        </a:p>
      </dgm:t>
    </dgm:pt>
    <dgm:pt modelId="{F28A5046-45A7-4975-89F3-FC2FEAC868B7}" type="sibTrans" cxnId="{B3340F9D-DA82-4B14-9DD2-407E2B624CD2}">
      <dgm:prSet/>
      <dgm:spPr/>
      <dgm:t>
        <a:bodyPr/>
        <a:lstStyle/>
        <a:p>
          <a:endParaRPr lang="nl-NL"/>
        </a:p>
      </dgm:t>
    </dgm:pt>
    <dgm:pt modelId="{0B9923FA-A700-4C44-932D-0B36145AB4CB}" type="pres">
      <dgm:prSet presAssocID="{168685C9-DEF1-4048-BA07-F0511D19D1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4D5DB0C-EA3F-4224-8F38-A8537618CF17}" type="pres">
      <dgm:prSet presAssocID="{F5093451-32F6-4230-AF76-0CBE08F1195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D23D882-7196-4921-9933-D9C74399B67F}" type="presOf" srcId="{F5093451-32F6-4230-AF76-0CBE08F11955}" destId="{B4D5DB0C-EA3F-4224-8F38-A8537618CF17}" srcOrd="0" destOrd="0" presId="urn:microsoft.com/office/officeart/2005/8/layout/vList2"/>
    <dgm:cxn modelId="{B3340F9D-DA82-4B14-9DD2-407E2B624CD2}" srcId="{168685C9-DEF1-4048-BA07-F0511D19D185}" destId="{F5093451-32F6-4230-AF76-0CBE08F11955}" srcOrd="0" destOrd="0" parTransId="{403E3A46-34F4-4ECE-B7B3-A2E2C4AB6E35}" sibTransId="{F28A5046-45A7-4975-89F3-FC2FEAC868B7}"/>
    <dgm:cxn modelId="{1F670108-4587-455B-8926-1BC2CB117B85}" type="presOf" srcId="{168685C9-DEF1-4048-BA07-F0511D19D185}" destId="{0B9923FA-A700-4C44-932D-0B36145AB4CB}" srcOrd="0" destOrd="0" presId="urn:microsoft.com/office/officeart/2005/8/layout/vList2"/>
    <dgm:cxn modelId="{2CF5C5EB-B767-43AF-807D-FC88F87D94BB}" type="presParOf" srcId="{0B9923FA-A700-4C44-932D-0B36145AB4CB}" destId="{B4D5DB0C-EA3F-4224-8F38-A8537618CF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04B05FD-294C-4F7B-A0C3-38F99AEDB41F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7238F395-DFBF-472E-BDC7-2CC3E900FF69}">
      <dgm:prSet/>
      <dgm:spPr/>
      <dgm:t>
        <a:bodyPr/>
        <a:lstStyle/>
        <a:p>
          <a:pPr algn="ctr" rtl="0"/>
          <a:r>
            <a:rPr lang="nl-NL" smtClean="0"/>
            <a:t>De grafiek van de hockeystick</a:t>
          </a:r>
          <a:endParaRPr lang="nl-NL"/>
        </a:p>
      </dgm:t>
    </dgm:pt>
    <dgm:pt modelId="{3EDFD975-7CD1-4AA0-950A-33F3D8D475D2}" type="parTrans" cxnId="{E5054539-0418-46FA-AFEC-B0F41B7929B8}">
      <dgm:prSet/>
      <dgm:spPr/>
      <dgm:t>
        <a:bodyPr/>
        <a:lstStyle/>
        <a:p>
          <a:endParaRPr lang="nl-NL"/>
        </a:p>
      </dgm:t>
    </dgm:pt>
    <dgm:pt modelId="{E79B3962-BCFA-46E3-89BE-88769E7B090E}" type="sibTrans" cxnId="{E5054539-0418-46FA-AFEC-B0F41B7929B8}">
      <dgm:prSet/>
      <dgm:spPr/>
      <dgm:t>
        <a:bodyPr/>
        <a:lstStyle/>
        <a:p>
          <a:endParaRPr lang="nl-NL"/>
        </a:p>
      </dgm:t>
    </dgm:pt>
    <dgm:pt modelId="{9910B305-A56C-4E41-8CB8-36A5729E4891}" type="pres">
      <dgm:prSet presAssocID="{304B05FD-294C-4F7B-A0C3-38F99AEDB4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B6D4ECA-4974-4A8A-9741-8D15C6974879}" type="pres">
      <dgm:prSet presAssocID="{7238F395-DFBF-472E-BDC7-2CC3E900FF6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39BA1F5-B4C1-437A-A344-9A6EE01B14A2}" type="presOf" srcId="{304B05FD-294C-4F7B-A0C3-38F99AEDB41F}" destId="{9910B305-A56C-4E41-8CB8-36A5729E4891}" srcOrd="0" destOrd="0" presId="urn:microsoft.com/office/officeart/2005/8/layout/vList2"/>
    <dgm:cxn modelId="{081C8A95-D2B6-4AED-97E5-D3DAC60AD91F}" type="presOf" srcId="{7238F395-DFBF-472E-BDC7-2CC3E900FF69}" destId="{8B6D4ECA-4974-4A8A-9741-8D15C6974879}" srcOrd="0" destOrd="0" presId="urn:microsoft.com/office/officeart/2005/8/layout/vList2"/>
    <dgm:cxn modelId="{E5054539-0418-46FA-AFEC-B0F41B7929B8}" srcId="{304B05FD-294C-4F7B-A0C3-38F99AEDB41F}" destId="{7238F395-DFBF-472E-BDC7-2CC3E900FF69}" srcOrd="0" destOrd="0" parTransId="{3EDFD975-7CD1-4AA0-950A-33F3D8D475D2}" sibTransId="{E79B3962-BCFA-46E3-89BE-88769E7B090E}"/>
    <dgm:cxn modelId="{9FE45371-4905-4792-9557-54B84C359C77}" type="presParOf" srcId="{9910B305-A56C-4E41-8CB8-36A5729E4891}" destId="{8B6D4ECA-4974-4A8A-9741-8D15C69748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21D1545-1636-4926-9D82-B7CC02EA6456}" type="doc">
      <dgm:prSet loTypeId="urn:microsoft.com/office/officeart/2005/8/layout/process1" loCatId="process" qsTypeId="urn:microsoft.com/office/officeart/2005/8/quickstyle/simple5" qsCatId="simple" csTypeId="urn:microsoft.com/office/officeart/2005/8/colors/accent3_5" csCatId="accent3"/>
      <dgm:spPr/>
      <dgm:t>
        <a:bodyPr/>
        <a:lstStyle/>
        <a:p>
          <a:endParaRPr lang="nl-NL"/>
        </a:p>
      </dgm:t>
    </dgm:pt>
    <dgm:pt modelId="{7F547D83-9C40-45AD-A38F-687FB0029E1B}">
      <dgm:prSet/>
      <dgm:spPr/>
      <dgm:t>
        <a:bodyPr/>
        <a:lstStyle/>
        <a:p>
          <a:pPr rtl="0"/>
          <a:r>
            <a:rPr lang="nl-NL" b="1" smtClean="0"/>
            <a:t>Grafiek van hockeystick ontstaat door fout in statistiek</a:t>
          </a:r>
          <a:endParaRPr lang="nl-NL" b="1"/>
        </a:p>
      </dgm:t>
    </dgm:pt>
    <dgm:pt modelId="{7290DB33-9C42-4A48-9456-471E62AA3E2D}" type="parTrans" cxnId="{3B5005C0-4137-4C8B-A297-8C35AFC57981}">
      <dgm:prSet/>
      <dgm:spPr/>
      <dgm:t>
        <a:bodyPr/>
        <a:lstStyle/>
        <a:p>
          <a:endParaRPr lang="nl-NL"/>
        </a:p>
      </dgm:t>
    </dgm:pt>
    <dgm:pt modelId="{3762B74D-F7EB-4A3C-A692-3C81A7350907}" type="sibTrans" cxnId="{3B5005C0-4137-4C8B-A297-8C35AFC57981}">
      <dgm:prSet/>
      <dgm:spPr/>
      <dgm:t>
        <a:bodyPr/>
        <a:lstStyle/>
        <a:p>
          <a:endParaRPr lang="nl-NL"/>
        </a:p>
      </dgm:t>
    </dgm:pt>
    <dgm:pt modelId="{74E5ADE8-C840-4D3B-B0EE-00ACB58F356A}">
      <dgm:prSet/>
      <dgm:spPr/>
      <dgm:t>
        <a:bodyPr/>
        <a:lstStyle/>
        <a:p>
          <a:pPr rtl="0"/>
          <a:r>
            <a:rPr lang="nl-NL" b="1" dirty="0" smtClean="0"/>
            <a:t>Correctie: in 1400 was het even warm als in 2000, maar toen was er nog geen industrie (geen CO2)</a:t>
          </a:r>
          <a:endParaRPr lang="nl-NL" b="1" dirty="0"/>
        </a:p>
      </dgm:t>
    </dgm:pt>
    <dgm:pt modelId="{8027943D-E9C7-490A-B0C3-6A59A918DF34}" type="parTrans" cxnId="{D5A5FCC6-27F9-4C09-8ABB-7BEB3E120D4A}">
      <dgm:prSet/>
      <dgm:spPr/>
      <dgm:t>
        <a:bodyPr/>
        <a:lstStyle/>
        <a:p>
          <a:endParaRPr lang="nl-NL"/>
        </a:p>
      </dgm:t>
    </dgm:pt>
    <dgm:pt modelId="{0F23029F-6F72-4A38-BC6B-8A75800D80B7}" type="sibTrans" cxnId="{D5A5FCC6-27F9-4C09-8ABB-7BEB3E120D4A}">
      <dgm:prSet/>
      <dgm:spPr/>
      <dgm:t>
        <a:bodyPr/>
        <a:lstStyle/>
        <a:p>
          <a:endParaRPr lang="nl-NL"/>
        </a:p>
      </dgm:t>
    </dgm:pt>
    <dgm:pt modelId="{C412CBD0-E88E-4D3E-B820-BEE30F1B5500}" type="pres">
      <dgm:prSet presAssocID="{921D1545-1636-4926-9D82-B7CC02EA64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D80FA1E-1AE1-4550-9626-88776AB69957}" type="pres">
      <dgm:prSet presAssocID="{7F547D83-9C40-45AD-A38F-687FB0029E1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2D07B5C-3E76-46BF-96C4-D300D618DB12}" type="pres">
      <dgm:prSet presAssocID="{3762B74D-F7EB-4A3C-A692-3C81A7350907}" presName="sibTrans" presStyleLbl="sibTrans2D1" presStyleIdx="0" presStyleCnt="1"/>
      <dgm:spPr/>
      <dgm:t>
        <a:bodyPr/>
        <a:lstStyle/>
        <a:p>
          <a:endParaRPr lang="nl-NL"/>
        </a:p>
      </dgm:t>
    </dgm:pt>
    <dgm:pt modelId="{BA5FAA62-739E-43C4-8152-EAF2830ADD58}" type="pres">
      <dgm:prSet presAssocID="{3762B74D-F7EB-4A3C-A692-3C81A7350907}" presName="connectorText" presStyleLbl="sibTrans2D1" presStyleIdx="0" presStyleCnt="1"/>
      <dgm:spPr/>
      <dgm:t>
        <a:bodyPr/>
        <a:lstStyle/>
        <a:p>
          <a:endParaRPr lang="nl-NL"/>
        </a:p>
      </dgm:t>
    </dgm:pt>
    <dgm:pt modelId="{01EEC513-FAB0-4763-83BE-723A504AB812}" type="pres">
      <dgm:prSet presAssocID="{74E5ADE8-C840-4D3B-B0EE-00ACB58F356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D929EFA-8EF2-4E92-B60D-4B9B2A4760F9}" type="presOf" srcId="{3762B74D-F7EB-4A3C-A692-3C81A7350907}" destId="{F2D07B5C-3E76-46BF-96C4-D300D618DB12}" srcOrd="0" destOrd="0" presId="urn:microsoft.com/office/officeart/2005/8/layout/process1"/>
    <dgm:cxn modelId="{30C9891F-4A52-4A1E-B3A2-2A1C6B5A7494}" type="presOf" srcId="{74E5ADE8-C840-4D3B-B0EE-00ACB58F356A}" destId="{01EEC513-FAB0-4763-83BE-723A504AB812}" srcOrd="0" destOrd="0" presId="urn:microsoft.com/office/officeart/2005/8/layout/process1"/>
    <dgm:cxn modelId="{8B0C6637-8B3E-4AF3-BEFB-B47FFF1D9C39}" type="presOf" srcId="{7F547D83-9C40-45AD-A38F-687FB0029E1B}" destId="{0D80FA1E-1AE1-4550-9626-88776AB69957}" srcOrd="0" destOrd="0" presId="urn:microsoft.com/office/officeart/2005/8/layout/process1"/>
    <dgm:cxn modelId="{3B5005C0-4137-4C8B-A297-8C35AFC57981}" srcId="{921D1545-1636-4926-9D82-B7CC02EA6456}" destId="{7F547D83-9C40-45AD-A38F-687FB0029E1B}" srcOrd="0" destOrd="0" parTransId="{7290DB33-9C42-4A48-9456-471E62AA3E2D}" sibTransId="{3762B74D-F7EB-4A3C-A692-3C81A7350907}"/>
    <dgm:cxn modelId="{DCB60923-06AA-4279-9A06-954013BB6D1A}" type="presOf" srcId="{921D1545-1636-4926-9D82-B7CC02EA6456}" destId="{C412CBD0-E88E-4D3E-B820-BEE30F1B5500}" srcOrd="0" destOrd="0" presId="urn:microsoft.com/office/officeart/2005/8/layout/process1"/>
    <dgm:cxn modelId="{89A09F5F-1A87-4169-A418-74FB437F0096}" type="presOf" srcId="{3762B74D-F7EB-4A3C-A692-3C81A7350907}" destId="{BA5FAA62-739E-43C4-8152-EAF2830ADD58}" srcOrd="1" destOrd="0" presId="urn:microsoft.com/office/officeart/2005/8/layout/process1"/>
    <dgm:cxn modelId="{D5A5FCC6-27F9-4C09-8ABB-7BEB3E120D4A}" srcId="{921D1545-1636-4926-9D82-B7CC02EA6456}" destId="{74E5ADE8-C840-4D3B-B0EE-00ACB58F356A}" srcOrd="1" destOrd="0" parTransId="{8027943D-E9C7-490A-B0C3-6A59A918DF34}" sibTransId="{0F23029F-6F72-4A38-BC6B-8A75800D80B7}"/>
    <dgm:cxn modelId="{2B468535-FD1E-4F12-AFDF-E41BB636CD86}" type="presParOf" srcId="{C412CBD0-E88E-4D3E-B820-BEE30F1B5500}" destId="{0D80FA1E-1AE1-4550-9626-88776AB69957}" srcOrd="0" destOrd="0" presId="urn:microsoft.com/office/officeart/2005/8/layout/process1"/>
    <dgm:cxn modelId="{1817B051-2F5A-4D4C-8D0E-C3AEEC9D4B3A}" type="presParOf" srcId="{C412CBD0-E88E-4D3E-B820-BEE30F1B5500}" destId="{F2D07B5C-3E76-46BF-96C4-D300D618DB12}" srcOrd="1" destOrd="0" presId="urn:microsoft.com/office/officeart/2005/8/layout/process1"/>
    <dgm:cxn modelId="{8E995074-5084-40A6-8E41-37A27710F1D9}" type="presParOf" srcId="{F2D07B5C-3E76-46BF-96C4-D300D618DB12}" destId="{BA5FAA62-739E-43C4-8152-EAF2830ADD58}" srcOrd="0" destOrd="0" presId="urn:microsoft.com/office/officeart/2005/8/layout/process1"/>
    <dgm:cxn modelId="{4BCBFA23-96A4-47DD-B5DD-48EC5EF4A6E6}" type="presParOf" srcId="{C412CBD0-E88E-4D3E-B820-BEE30F1B5500}" destId="{01EEC513-FAB0-4763-83BE-723A504AB81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BAE6D62-F8BD-4980-B6EF-7602866690A4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9DF6C8B8-CAE8-486F-8C61-AE23DF006C92}">
      <dgm:prSet/>
      <dgm:spPr/>
      <dgm:t>
        <a:bodyPr/>
        <a:lstStyle/>
        <a:p>
          <a:pPr algn="ctr" rtl="0"/>
          <a:r>
            <a:rPr lang="nl-NL" dirty="0" smtClean="0"/>
            <a:t>Discussiepunt 1: De aarde warmt wereldwijd wel – niet op</a:t>
          </a:r>
          <a:endParaRPr lang="nl-NL" dirty="0"/>
        </a:p>
      </dgm:t>
    </dgm:pt>
    <dgm:pt modelId="{E68861BD-0747-45F9-B86C-5264E6A3E3F0}" type="parTrans" cxnId="{06D1B5CE-7228-4A0E-B76C-2B4299FFC4FF}">
      <dgm:prSet/>
      <dgm:spPr/>
      <dgm:t>
        <a:bodyPr/>
        <a:lstStyle/>
        <a:p>
          <a:endParaRPr lang="nl-NL"/>
        </a:p>
      </dgm:t>
    </dgm:pt>
    <dgm:pt modelId="{7187A259-D872-474D-9D37-81BD31EDF781}" type="sibTrans" cxnId="{06D1B5CE-7228-4A0E-B76C-2B4299FFC4FF}">
      <dgm:prSet/>
      <dgm:spPr/>
      <dgm:t>
        <a:bodyPr/>
        <a:lstStyle/>
        <a:p>
          <a:endParaRPr lang="nl-NL"/>
        </a:p>
      </dgm:t>
    </dgm:pt>
    <dgm:pt modelId="{1053ED88-B2FC-4C4E-A1CF-F62369A0B5E0}" type="pres">
      <dgm:prSet presAssocID="{4BAE6D62-F8BD-4980-B6EF-7602866690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2A84DE9-D110-4EE6-A1E0-87A0DD637FC4}" type="pres">
      <dgm:prSet presAssocID="{9DF6C8B8-CAE8-486F-8C61-AE23DF006C9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6D1B5CE-7228-4A0E-B76C-2B4299FFC4FF}" srcId="{4BAE6D62-F8BD-4980-B6EF-7602866690A4}" destId="{9DF6C8B8-CAE8-486F-8C61-AE23DF006C92}" srcOrd="0" destOrd="0" parTransId="{E68861BD-0747-45F9-B86C-5264E6A3E3F0}" sibTransId="{7187A259-D872-474D-9D37-81BD31EDF781}"/>
    <dgm:cxn modelId="{7A57D3C9-D093-43FD-A098-71D55FA1F2AB}" type="presOf" srcId="{4BAE6D62-F8BD-4980-B6EF-7602866690A4}" destId="{1053ED88-B2FC-4C4E-A1CF-F62369A0B5E0}" srcOrd="0" destOrd="0" presId="urn:microsoft.com/office/officeart/2005/8/layout/vList2"/>
    <dgm:cxn modelId="{D866B5C7-DC24-457E-9233-308846698136}" type="presOf" srcId="{9DF6C8B8-CAE8-486F-8C61-AE23DF006C92}" destId="{92A84DE9-D110-4EE6-A1E0-87A0DD637FC4}" srcOrd="0" destOrd="0" presId="urn:microsoft.com/office/officeart/2005/8/layout/vList2"/>
    <dgm:cxn modelId="{D60F5E13-8A87-4305-8E8D-2E0E64C57F06}" type="presParOf" srcId="{1053ED88-B2FC-4C4E-A1CF-F62369A0B5E0}" destId="{92A84DE9-D110-4EE6-A1E0-87A0DD637F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0C60C9B-F4F1-4B8E-9774-E53DA143CD9B}" type="doc">
      <dgm:prSet loTypeId="urn:microsoft.com/office/officeart/2005/8/layout/vList6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98A066B3-9FEC-4414-8A8F-F10426F0D05E}">
      <dgm:prSet/>
      <dgm:spPr/>
      <dgm:t>
        <a:bodyPr/>
        <a:lstStyle/>
        <a:p>
          <a:pPr rtl="0"/>
          <a:r>
            <a:rPr lang="nl-NL" dirty="0" smtClean="0"/>
            <a:t>Metingen vertekend door verstedelijkt gebied</a:t>
          </a:r>
          <a:endParaRPr lang="nl-NL" dirty="0"/>
        </a:p>
      </dgm:t>
    </dgm:pt>
    <dgm:pt modelId="{4780D878-E30C-4B9B-8ECC-9A3CEC08F124}" type="parTrans" cxnId="{9B647D3A-F694-426B-B9D4-46623791E242}">
      <dgm:prSet/>
      <dgm:spPr/>
      <dgm:t>
        <a:bodyPr/>
        <a:lstStyle/>
        <a:p>
          <a:endParaRPr lang="nl-NL"/>
        </a:p>
      </dgm:t>
    </dgm:pt>
    <dgm:pt modelId="{500F9E3C-5BFC-477D-8FDD-2F37EFE09187}" type="sibTrans" cxnId="{9B647D3A-F694-426B-B9D4-46623791E242}">
      <dgm:prSet/>
      <dgm:spPr/>
      <dgm:t>
        <a:bodyPr/>
        <a:lstStyle/>
        <a:p>
          <a:endParaRPr lang="nl-NL"/>
        </a:p>
      </dgm:t>
    </dgm:pt>
    <dgm:pt modelId="{4C9B0538-EAB1-4E8F-80CA-7BF66D29E176}">
      <dgm:prSet custT="1"/>
      <dgm:spPr/>
      <dgm:t>
        <a:bodyPr/>
        <a:lstStyle/>
        <a:p>
          <a:pPr rtl="0"/>
          <a:r>
            <a:rPr lang="nl-NL" sz="2000" b="1" dirty="0" smtClean="0"/>
            <a:t>wel correctie voor stijging inwoners, </a:t>
          </a:r>
          <a:endParaRPr lang="nl-NL" sz="2000" b="1" dirty="0"/>
        </a:p>
      </dgm:t>
    </dgm:pt>
    <dgm:pt modelId="{1355C0B8-8647-4733-94BA-1FFDC2CC202B}" type="parTrans" cxnId="{FDD200C1-2361-4ECC-96EC-965809F0E295}">
      <dgm:prSet/>
      <dgm:spPr/>
      <dgm:t>
        <a:bodyPr/>
        <a:lstStyle/>
        <a:p>
          <a:endParaRPr lang="nl-NL"/>
        </a:p>
      </dgm:t>
    </dgm:pt>
    <dgm:pt modelId="{D741E2DE-BED9-47C1-95E9-57F1F4E5E73F}" type="sibTrans" cxnId="{FDD200C1-2361-4ECC-96EC-965809F0E295}">
      <dgm:prSet/>
      <dgm:spPr/>
      <dgm:t>
        <a:bodyPr/>
        <a:lstStyle/>
        <a:p>
          <a:endParaRPr lang="nl-NL"/>
        </a:p>
      </dgm:t>
    </dgm:pt>
    <dgm:pt modelId="{D870C2DE-21BC-4068-B58E-34601D388D3E}">
      <dgm:prSet custT="1"/>
      <dgm:spPr/>
      <dgm:t>
        <a:bodyPr/>
        <a:lstStyle/>
        <a:p>
          <a:pPr rtl="0"/>
          <a:r>
            <a:rPr lang="nl-NL" sz="2000" b="1" dirty="0" smtClean="0"/>
            <a:t>niet voor meer dan verdubbeld energieverbruik</a:t>
          </a:r>
          <a:endParaRPr lang="nl-NL" sz="2000" b="1" dirty="0"/>
        </a:p>
      </dgm:t>
    </dgm:pt>
    <dgm:pt modelId="{BFD21362-B669-4F5D-84E4-C26364D50947}" type="parTrans" cxnId="{B2A98C55-0C95-4F4E-A308-AB5EE5842EEE}">
      <dgm:prSet/>
      <dgm:spPr/>
      <dgm:t>
        <a:bodyPr/>
        <a:lstStyle/>
        <a:p>
          <a:endParaRPr lang="nl-NL"/>
        </a:p>
      </dgm:t>
    </dgm:pt>
    <dgm:pt modelId="{EED28D93-30F6-4598-AFF2-0D646CACBFF9}" type="sibTrans" cxnId="{B2A98C55-0C95-4F4E-A308-AB5EE5842EEE}">
      <dgm:prSet/>
      <dgm:spPr/>
      <dgm:t>
        <a:bodyPr/>
        <a:lstStyle/>
        <a:p>
          <a:endParaRPr lang="nl-NL"/>
        </a:p>
      </dgm:t>
    </dgm:pt>
    <dgm:pt modelId="{5B248D17-7602-46CA-984B-D7E2ADA086CB}">
      <dgm:prSet/>
      <dgm:spPr/>
      <dgm:t>
        <a:bodyPr/>
        <a:lstStyle/>
        <a:p>
          <a:pPr rtl="0"/>
          <a:r>
            <a:rPr lang="nl-NL" dirty="0" smtClean="0"/>
            <a:t>Metingen in landelijk gebied </a:t>
          </a:r>
          <a:endParaRPr lang="nl-NL" dirty="0"/>
        </a:p>
      </dgm:t>
    </dgm:pt>
    <dgm:pt modelId="{C5B61E21-A77A-462F-86A4-6C9CBC9BA590}" type="parTrans" cxnId="{932D5113-25E8-451D-A499-9F650D455AD5}">
      <dgm:prSet/>
      <dgm:spPr/>
      <dgm:t>
        <a:bodyPr/>
        <a:lstStyle/>
        <a:p>
          <a:endParaRPr lang="nl-NL"/>
        </a:p>
      </dgm:t>
    </dgm:pt>
    <dgm:pt modelId="{22436FF0-04FA-46FE-93D8-63600665F2AE}" type="sibTrans" cxnId="{932D5113-25E8-451D-A499-9F650D455AD5}">
      <dgm:prSet/>
      <dgm:spPr/>
      <dgm:t>
        <a:bodyPr/>
        <a:lstStyle/>
        <a:p>
          <a:endParaRPr lang="nl-NL"/>
        </a:p>
      </dgm:t>
    </dgm:pt>
    <dgm:pt modelId="{67865E77-CE96-4CBA-A013-9C5ED49987C0}">
      <dgm:prSet/>
      <dgm:spPr/>
      <dgm:t>
        <a:bodyPr/>
        <a:lstStyle/>
        <a:p>
          <a:pPr rtl="0"/>
          <a:r>
            <a:rPr lang="nl-NL" b="1" dirty="0" smtClean="0"/>
            <a:t>Gemiddelde temperatuur gelijk of lager</a:t>
          </a:r>
          <a:endParaRPr lang="nl-NL" b="1" dirty="0"/>
        </a:p>
      </dgm:t>
    </dgm:pt>
    <dgm:pt modelId="{5912CE39-1CB8-4B02-8655-C6E56A713501}" type="parTrans" cxnId="{F636F797-A8B6-47B4-96F9-B90D9C57F0D0}">
      <dgm:prSet/>
      <dgm:spPr/>
      <dgm:t>
        <a:bodyPr/>
        <a:lstStyle/>
        <a:p>
          <a:endParaRPr lang="nl-NL"/>
        </a:p>
      </dgm:t>
    </dgm:pt>
    <dgm:pt modelId="{418E1F09-3C96-4DF2-B4EC-490F18814255}" type="sibTrans" cxnId="{F636F797-A8B6-47B4-96F9-B90D9C57F0D0}">
      <dgm:prSet/>
      <dgm:spPr/>
      <dgm:t>
        <a:bodyPr/>
        <a:lstStyle/>
        <a:p>
          <a:endParaRPr lang="nl-NL"/>
        </a:p>
      </dgm:t>
    </dgm:pt>
    <dgm:pt modelId="{A9809682-689B-4525-8679-B2F9A65B65C4}" type="pres">
      <dgm:prSet presAssocID="{40C60C9B-F4F1-4B8E-9774-E53DA143CD9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94555391-6005-42E8-AAB8-ABCE6941B467}" type="pres">
      <dgm:prSet presAssocID="{98A066B3-9FEC-4414-8A8F-F10426F0D05E}" presName="linNode" presStyleCnt="0"/>
      <dgm:spPr/>
    </dgm:pt>
    <dgm:pt modelId="{626B0888-851D-4F20-9BEE-EEEE6F45E8FA}" type="pres">
      <dgm:prSet presAssocID="{98A066B3-9FEC-4414-8A8F-F10426F0D05E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7904B09-5CA5-4A7E-88E9-604A73DA385A}" type="pres">
      <dgm:prSet presAssocID="{98A066B3-9FEC-4414-8A8F-F10426F0D05E}" presName="childShp" presStyleLbl="bgAccFollowNode1" presStyleIdx="0" presStyleCnt="2" custScaleX="100178" custScaleY="13178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0790472-85E1-4DA5-9323-BDB5863941FA}" type="pres">
      <dgm:prSet presAssocID="{500F9E3C-5BFC-477D-8FDD-2F37EFE09187}" presName="spacing" presStyleCnt="0"/>
      <dgm:spPr/>
    </dgm:pt>
    <dgm:pt modelId="{2E92B162-4A16-47C8-9D98-47971771E736}" type="pres">
      <dgm:prSet presAssocID="{5B248D17-7602-46CA-984B-D7E2ADA086CB}" presName="linNode" presStyleCnt="0"/>
      <dgm:spPr/>
    </dgm:pt>
    <dgm:pt modelId="{F080B7A8-697A-4FAE-A3DC-FD5544B20B4E}" type="pres">
      <dgm:prSet presAssocID="{5B248D17-7602-46CA-984B-D7E2ADA086CB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17E883F-8700-48B5-AFB0-2C8CC94EC22C}" type="pres">
      <dgm:prSet presAssocID="{5B248D17-7602-46CA-984B-D7E2ADA086CB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ECD277E-C638-49A4-A20C-135EC1E3E7D0}" type="presOf" srcId="{67865E77-CE96-4CBA-A013-9C5ED49987C0}" destId="{A17E883F-8700-48B5-AFB0-2C8CC94EC22C}" srcOrd="0" destOrd="0" presId="urn:microsoft.com/office/officeart/2005/8/layout/vList6"/>
    <dgm:cxn modelId="{78A03B68-AB23-4A9A-AACF-7680DB0E644C}" type="presOf" srcId="{98A066B3-9FEC-4414-8A8F-F10426F0D05E}" destId="{626B0888-851D-4F20-9BEE-EEEE6F45E8FA}" srcOrd="0" destOrd="0" presId="urn:microsoft.com/office/officeart/2005/8/layout/vList6"/>
    <dgm:cxn modelId="{FDD200C1-2361-4ECC-96EC-965809F0E295}" srcId="{98A066B3-9FEC-4414-8A8F-F10426F0D05E}" destId="{4C9B0538-EAB1-4E8F-80CA-7BF66D29E176}" srcOrd="0" destOrd="0" parTransId="{1355C0B8-8647-4733-94BA-1FFDC2CC202B}" sibTransId="{D741E2DE-BED9-47C1-95E9-57F1F4E5E73F}"/>
    <dgm:cxn modelId="{D8B4F6F5-49E7-45EF-B754-78462AEC129C}" type="presOf" srcId="{D870C2DE-21BC-4068-B58E-34601D388D3E}" destId="{A7904B09-5CA5-4A7E-88E9-604A73DA385A}" srcOrd="0" destOrd="1" presId="urn:microsoft.com/office/officeart/2005/8/layout/vList6"/>
    <dgm:cxn modelId="{B2A98C55-0C95-4F4E-A308-AB5EE5842EEE}" srcId="{98A066B3-9FEC-4414-8A8F-F10426F0D05E}" destId="{D870C2DE-21BC-4068-B58E-34601D388D3E}" srcOrd="1" destOrd="0" parTransId="{BFD21362-B669-4F5D-84E4-C26364D50947}" sibTransId="{EED28D93-30F6-4598-AFF2-0D646CACBFF9}"/>
    <dgm:cxn modelId="{9A5E02A1-D87C-4B10-A488-97FC28743410}" type="presOf" srcId="{4C9B0538-EAB1-4E8F-80CA-7BF66D29E176}" destId="{A7904B09-5CA5-4A7E-88E9-604A73DA385A}" srcOrd="0" destOrd="0" presId="urn:microsoft.com/office/officeart/2005/8/layout/vList6"/>
    <dgm:cxn modelId="{662AFF36-AAAB-4801-BAD3-26AA722BF085}" type="presOf" srcId="{40C60C9B-F4F1-4B8E-9774-E53DA143CD9B}" destId="{A9809682-689B-4525-8679-B2F9A65B65C4}" srcOrd="0" destOrd="0" presId="urn:microsoft.com/office/officeart/2005/8/layout/vList6"/>
    <dgm:cxn modelId="{9B647D3A-F694-426B-B9D4-46623791E242}" srcId="{40C60C9B-F4F1-4B8E-9774-E53DA143CD9B}" destId="{98A066B3-9FEC-4414-8A8F-F10426F0D05E}" srcOrd="0" destOrd="0" parTransId="{4780D878-E30C-4B9B-8ECC-9A3CEC08F124}" sibTransId="{500F9E3C-5BFC-477D-8FDD-2F37EFE09187}"/>
    <dgm:cxn modelId="{F636F797-A8B6-47B4-96F9-B90D9C57F0D0}" srcId="{5B248D17-7602-46CA-984B-D7E2ADA086CB}" destId="{67865E77-CE96-4CBA-A013-9C5ED49987C0}" srcOrd="0" destOrd="0" parTransId="{5912CE39-1CB8-4B02-8655-C6E56A713501}" sibTransId="{418E1F09-3C96-4DF2-B4EC-490F18814255}"/>
    <dgm:cxn modelId="{9A4B2FB0-02FA-47C4-93DC-F71E2B2CDA5A}" type="presOf" srcId="{5B248D17-7602-46CA-984B-D7E2ADA086CB}" destId="{F080B7A8-697A-4FAE-A3DC-FD5544B20B4E}" srcOrd="0" destOrd="0" presId="urn:microsoft.com/office/officeart/2005/8/layout/vList6"/>
    <dgm:cxn modelId="{932D5113-25E8-451D-A499-9F650D455AD5}" srcId="{40C60C9B-F4F1-4B8E-9774-E53DA143CD9B}" destId="{5B248D17-7602-46CA-984B-D7E2ADA086CB}" srcOrd="1" destOrd="0" parTransId="{C5B61E21-A77A-462F-86A4-6C9CBC9BA590}" sibTransId="{22436FF0-04FA-46FE-93D8-63600665F2AE}"/>
    <dgm:cxn modelId="{64B1CB37-DBE9-4612-A3D6-DAA5D39C2205}" type="presParOf" srcId="{A9809682-689B-4525-8679-B2F9A65B65C4}" destId="{94555391-6005-42E8-AAB8-ABCE6941B467}" srcOrd="0" destOrd="0" presId="urn:microsoft.com/office/officeart/2005/8/layout/vList6"/>
    <dgm:cxn modelId="{AE4BFB37-06B2-4197-9E89-0F71EA2306F1}" type="presParOf" srcId="{94555391-6005-42E8-AAB8-ABCE6941B467}" destId="{626B0888-851D-4F20-9BEE-EEEE6F45E8FA}" srcOrd="0" destOrd="0" presId="urn:microsoft.com/office/officeart/2005/8/layout/vList6"/>
    <dgm:cxn modelId="{22B1CF82-3DBB-43AB-A1D2-BD4C852F837F}" type="presParOf" srcId="{94555391-6005-42E8-AAB8-ABCE6941B467}" destId="{A7904B09-5CA5-4A7E-88E9-604A73DA385A}" srcOrd="1" destOrd="0" presId="urn:microsoft.com/office/officeart/2005/8/layout/vList6"/>
    <dgm:cxn modelId="{3C65A206-D4D2-4D59-A8B0-166998EF5647}" type="presParOf" srcId="{A9809682-689B-4525-8679-B2F9A65B65C4}" destId="{A0790472-85E1-4DA5-9323-BDB5863941FA}" srcOrd="1" destOrd="0" presId="urn:microsoft.com/office/officeart/2005/8/layout/vList6"/>
    <dgm:cxn modelId="{63B28E30-8FF5-4CC8-AE2A-E3969B60101F}" type="presParOf" srcId="{A9809682-689B-4525-8679-B2F9A65B65C4}" destId="{2E92B162-4A16-47C8-9D98-47971771E736}" srcOrd="2" destOrd="0" presId="urn:microsoft.com/office/officeart/2005/8/layout/vList6"/>
    <dgm:cxn modelId="{35B6C7C0-C83B-4EDF-9904-595EBB971240}" type="presParOf" srcId="{2E92B162-4A16-47C8-9D98-47971771E736}" destId="{F080B7A8-697A-4FAE-A3DC-FD5544B20B4E}" srcOrd="0" destOrd="0" presId="urn:microsoft.com/office/officeart/2005/8/layout/vList6"/>
    <dgm:cxn modelId="{944DFA42-F621-4D7D-B64B-C0E2A6AA02EA}" type="presParOf" srcId="{2E92B162-4A16-47C8-9D98-47971771E736}" destId="{A17E883F-8700-48B5-AFB0-2C8CC94EC22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3B7BF05-8A19-4726-9FF2-2B2DD6D4ADB5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1AE0E45F-8C7A-4474-8D61-A72B46F4E0AD}">
      <dgm:prSet custT="1"/>
      <dgm:spPr/>
      <dgm:t>
        <a:bodyPr/>
        <a:lstStyle/>
        <a:p>
          <a:pPr algn="ctr" rtl="0"/>
          <a:r>
            <a:rPr lang="nl-NL" sz="4000" dirty="0" smtClean="0"/>
            <a:t>Discussiepunt 2: De industrie is wel – niet de oorzaak van stijging CO2</a:t>
          </a:r>
          <a:endParaRPr lang="nl-NL" sz="4000" dirty="0"/>
        </a:p>
      </dgm:t>
    </dgm:pt>
    <dgm:pt modelId="{18795E3D-C8B3-4096-A63F-F40C1EC127AE}" type="parTrans" cxnId="{93A4E369-11AF-4E39-8FE3-3455DDCBFB82}">
      <dgm:prSet/>
      <dgm:spPr/>
      <dgm:t>
        <a:bodyPr/>
        <a:lstStyle/>
        <a:p>
          <a:endParaRPr lang="nl-NL"/>
        </a:p>
      </dgm:t>
    </dgm:pt>
    <dgm:pt modelId="{C539512F-FB24-4912-8685-ED04F74B21E6}" type="sibTrans" cxnId="{93A4E369-11AF-4E39-8FE3-3455DDCBFB82}">
      <dgm:prSet/>
      <dgm:spPr/>
      <dgm:t>
        <a:bodyPr/>
        <a:lstStyle/>
        <a:p>
          <a:endParaRPr lang="nl-NL"/>
        </a:p>
      </dgm:t>
    </dgm:pt>
    <dgm:pt modelId="{955259EB-905B-4E1B-8A9D-8B1CD4B76FE5}" type="pres">
      <dgm:prSet presAssocID="{73B7BF05-8A19-4726-9FF2-2B2DD6D4AD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D129CBE-E7AD-4AD6-9588-E33C3D3178A0}" type="pres">
      <dgm:prSet presAssocID="{1AE0E45F-8C7A-4474-8D61-A72B46F4E0AD}" presName="parentText" presStyleLbl="node1" presStyleIdx="0" presStyleCnt="1" custLinFactNeighborY="154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62E735D-5A18-473D-93F1-0AE4B893DB4A}" type="presOf" srcId="{73B7BF05-8A19-4726-9FF2-2B2DD6D4ADB5}" destId="{955259EB-905B-4E1B-8A9D-8B1CD4B76FE5}" srcOrd="0" destOrd="0" presId="urn:microsoft.com/office/officeart/2005/8/layout/vList2"/>
    <dgm:cxn modelId="{FF325730-4912-48D1-84FC-20B06274DC17}" type="presOf" srcId="{1AE0E45F-8C7A-4474-8D61-A72B46F4E0AD}" destId="{5D129CBE-E7AD-4AD6-9588-E33C3D3178A0}" srcOrd="0" destOrd="0" presId="urn:microsoft.com/office/officeart/2005/8/layout/vList2"/>
    <dgm:cxn modelId="{93A4E369-11AF-4E39-8FE3-3455DDCBFB82}" srcId="{73B7BF05-8A19-4726-9FF2-2B2DD6D4ADB5}" destId="{1AE0E45F-8C7A-4474-8D61-A72B46F4E0AD}" srcOrd="0" destOrd="0" parTransId="{18795E3D-C8B3-4096-A63F-F40C1EC127AE}" sibTransId="{C539512F-FB24-4912-8685-ED04F74B21E6}"/>
    <dgm:cxn modelId="{491A35C7-5588-4E99-BB46-10FF2342C58B}" type="presParOf" srcId="{955259EB-905B-4E1B-8A9D-8B1CD4B76FE5}" destId="{5D129CBE-E7AD-4AD6-9588-E33C3D3178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CD09654-F8F3-4A9B-9729-3CCA13F5C0F1}" type="doc">
      <dgm:prSet loTypeId="urn:microsoft.com/office/officeart/2005/8/layout/hProcess9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CE6704E3-5F25-4C26-97D3-3DF5E9113F8C}">
      <dgm:prSet/>
      <dgm:spPr/>
      <dgm:t>
        <a:bodyPr/>
        <a:lstStyle/>
        <a:p>
          <a:pPr rtl="0"/>
          <a:r>
            <a:rPr lang="nl-NL" b="1" dirty="0" smtClean="0"/>
            <a:t>1940-1970 daalt temperatuur</a:t>
          </a:r>
          <a:endParaRPr lang="nl-NL" b="1" dirty="0"/>
        </a:p>
      </dgm:t>
    </dgm:pt>
    <dgm:pt modelId="{6DC0E736-5E99-4ED5-972D-BC8974AC80B7}" type="parTrans" cxnId="{422DC03D-61F2-41DB-99CF-DE9D395CD541}">
      <dgm:prSet/>
      <dgm:spPr/>
      <dgm:t>
        <a:bodyPr/>
        <a:lstStyle/>
        <a:p>
          <a:endParaRPr lang="nl-NL" b="1"/>
        </a:p>
      </dgm:t>
    </dgm:pt>
    <dgm:pt modelId="{B8428624-3476-438C-8CFA-3F52148E7F17}" type="sibTrans" cxnId="{422DC03D-61F2-41DB-99CF-DE9D395CD541}">
      <dgm:prSet/>
      <dgm:spPr/>
      <dgm:t>
        <a:bodyPr/>
        <a:lstStyle/>
        <a:p>
          <a:endParaRPr lang="nl-NL" b="1"/>
        </a:p>
      </dgm:t>
    </dgm:pt>
    <dgm:pt modelId="{27D4EB28-6DD7-43C9-B52D-88888B7DF0FF}">
      <dgm:prSet/>
      <dgm:spPr/>
      <dgm:t>
        <a:bodyPr/>
        <a:lstStyle/>
        <a:p>
          <a:pPr rtl="0"/>
          <a:r>
            <a:rPr lang="nl-NL" b="1" dirty="0" smtClean="0"/>
            <a:t>Industrialisatie neemt in zelfde periode enorm toe</a:t>
          </a:r>
          <a:endParaRPr lang="nl-NL" b="1" dirty="0"/>
        </a:p>
      </dgm:t>
    </dgm:pt>
    <dgm:pt modelId="{FB8A95FE-7405-4DB7-8AFA-8F70F2C52567}" type="parTrans" cxnId="{4FE3C0A6-907D-4D79-A44D-8FC6DE9F6078}">
      <dgm:prSet/>
      <dgm:spPr/>
      <dgm:t>
        <a:bodyPr/>
        <a:lstStyle/>
        <a:p>
          <a:endParaRPr lang="nl-NL" b="1"/>
        </a:p>
      </dgm:t>
    </dgm:pt>
    <dgm:pt modelId="{6642C887-77C6-4B6C-9BDC-5944D160453C}" type="sibTrans" cxnId="{4FE3C0A6-907D-4D79-A44D-8FC6DE9F6078}">
      <dgm:prSet/>
      <dgm:spPr/>
      <dgm:t>
        <a:bodyPr/>
        <a:lstStyle/>
        <a:p>
          <a:endParaRPr lang="nl-NL" b="1"/>
        </a:p>
      </dgm:t>
    </dgm:pt>
    <dgm:pt modelId="{2245BABC-A585-4ABE-8C71-D0D68A6D0278}">
      <dgm:prSet/>
      <dgm:spPr/>
      <dgm:t>
        <a:bodyPr/>
        <a:lstStyle/>
        <a:p>
          <a:pPr rtl="0"/>
          <a:r>
            <a:rPr lang="nl-NL" b="1" smtClean="0"/>
            <a:t>Uitstoot CO2 neemt in zelfde periode enorm toe</a:t>
          </a:r>
          <a:endParaRPr lang="nl-NL" b="1"/>
        </a:p>
      </dgm:t>
    </dgm:pt>
    <dgm:pt modelId="{4B1471B2-B839-4190-AF49-2D1D24FFD11C}" type="parTrans" cxnId="{CF16A9E5-267F-46D1-8846-C4735F85A22A}">
      <dgm:prSet/>
      <dgm:spPr/>
      <dgm:t>
        <a:bodyPr/>
        <a:lstStyle/>
        <a:p>
          <a:endParaRPr lang="nl-NL" b="1"/>
        </a:p>
      </dgm:t>
    </dgm:pt>
    <dgm:pt modelId="{031D7B38-360D-4B54-BAEE-2D5DD12D48C3}" type="sibTrans" cxnId="{CF16A9E5-267F-46D1-8846-C4735F85A22A}">
      <dgm:prSet/>
      <dgm:spPr/>
      <dgm:t>
        <a:bodyPr/>
        <a:lstStyle/>
        <a:p>
          <a:endParaRPr lang="nl-NL" b="1"/>
        </a:p>
      </dgm:t>
    </dgm:pt>
    <dgm:pt modelId="{A8354BB4-972E-4248-BE75-870962A16220}" type="pres">
      <dgm:prSet presAssocID="{7CD09654-F8F3-4A9B-9729-3CCA13F5C0F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BD93DE2-7CB3-4CBD-B10D-85AF8E7F8AAC}" type="pres">
      <dgm:prSet presAssocID="{7CD09654-F8F3-4A9B-9729-3CCA13F5C0F1}" presName="arrow" presStyleLbl="bgShp" presStyleIdx="0" presStyleCnt="1"/>
      <dgm:spPr/>
    </dgm:pt>
    <dgm:pt modelId="{B41AD5FB-11DF-4D0C-9728-896FC11599F5}" type="pres">
      <dgm:prSet presAssocID="{7CD09654-F8F3-4A9B-9729-3CCA13F5C0F1}" presName="linearProcess" presStyleCnt="0"/>
      <dgm:spPr/>
    </dgm:pt>
    <dgm:pt modelId="{B1D03C91-15D5-4DBF-A4DA-A08A55336946}" type="pres">
      <dgm:prSet presAssocID="{CE6704E3-5F25-4C26-97D3-3DF5E9113F8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819E5F9-A940-4F0F-A907-9E04C3E59F06}" type="pres">
      <dgm:prSet presAssocID="{B8428624-3476-438C-8CFA-3F52148E7F17}" presName="sibTrans" presStyleCnt="0"/>
      <dgm:spPr/>
    </dgm:pt>
    <dgm:pt modelId="{3EF1EE38-FB43-48A1-A58C-34D7D44F4A02}" type="pres">
      <dgm:prSet presAssocID="{27D4EB28-6DD7-43C9-B52D-88888B7DF0F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EB16908-D4E8-4F0A-B863-96ED2CDFEB04}" type="pres">
      <dgm:prSet presAssocID="{6642C887-77C6-4B6C-9BDC-5944D160453C}" presName="sibTrans" presStyleCnt="0"/>
      <dgm:spPr/>
    </dgm:pt>
    <dgm:pt modelId="{3CB641C4-EF5B-4C42-A378-CE60FCCCC0CA}" type="pres">
      <dgm:prSet presAssocID="{2245BABC-A585-4ABE-8C71-D0D68A6D027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512A8C4-D227-497A-AD76-EE967F2F6B61}" type="presOf" srcId="{27D4EB28-6DD7-43C9-B52D-88888B7DF0FF}" destId="{3EF1EE38-FB43-48A1-A58C-34D7D44F4A02}" srcOrd="0" destOrd="0" presId="urn:microsoft.com/office/officeart/2005/8/layout/hProcess9"/>
    <dgm:cxn modelId="{966E6819-3101-43EC-B33E-0196C63C388C}" type="presOf" srcId="{2245BABC-A585-4ABE-8C71-D0D68A6D0278}" destId="{3CB641C4-EF5B-4C42-A378-CE60FCCCC0CA}" srcOrd="0" destOrd="0" presId="urn:microsoft.com/office/officeart/2005/8/layout/hProcess9"/>
    <dgm:cxn modelId="{422DC03D-61F2-41DB-99CF-DE9D395CD541}" srcId="{7CD09654-F8F3-4A9B-9729-3CCA13F5C0F1}" destId="{CE6704E3-5F25-4C26-97D3-3DF5E9113F8C}" srcOrd="0" destOrd="0" parTransId="{6DC0E736-5E99-4ED5-972D-BC8974AC80B7}" sibTransId="{B8428624-3476-438C-8CFA-3F52148E7F17}"/>
    <dgm:cxn modelId="{CF16A9E5-267F-46D1-8846-C4735F85A22A}" srcId="{7CD09654-F8F3-4A9B-9729-3CCA13F5C0F1}" destId="{2245BABC-A585-4ABE-8C71-D0D68A6D0278}" srcOrd="2" destOrd="0" parTransId="{4B1471B2-B839-4190-AF49-2D1D24FFD11C}" sibTransId="{031D7B38-360D-4B54-BAEE-2D5DD12D48C3}"/>
    <dgm:cxn modelId="{34541419-28FF-4FC7-B5EB-725E93235507}" type="presOf" srcId="{CE6704E3-5F25-4C26-97D3-3DF5E9113F8C}" destId="{B1D03C91-15D5-4DBF-A4DA-A08A55336946}" srcOrd="0" destOrd="0" presId="urn:microsoft.com/office/officeart/2005/8/layout/hProcess9"/>
    <dgm:cxn modelId="{4FE3C0A6-907D-4D79-A44D-8FC6DE9F6078}" srcId="{7CD09654-F8F3-4A9B-9729-3CCA13F5C0F1}" destId="{27D4EB28-6DD7-43C9-B52D-88888B7DF0FF}" srcOrd="1" destOrd="0" parTransId="{FB8A95FE-7405-4DB7-8AFA-8F70F2C52567}" sibTransId="{6642C887-77C6-4B6C-9BDC-5944D160453C}"/>
    <dgm:cxn modelId="{242ACA33-B3F5-4699-8841-E954FDE71662}" type="presOf" srcId="{7CD09654-F8F3-4A9B-9729-3CCA13F5C0F1}" destId="{A8354BB4-972E-4248-BE75-870962A16220}" srcOrd="0" destOrd="0" presId="urn:microsoft.com/office/officeart/2005/8/layout/hProcess9"/>
    <dgm:cxn modelId="{EF3D111D-DF92-44A1-8C6A-33D00E83FAC3}" type="presParOf" srcId="{A8354BB4-972E-4248-BE75-870962A16220}" destId="{BBD93DE2-7CB3-4CBD-B10D-85AF8E7F8AAC}" srcOrd="0" destOrd="0" presId="urn:microsoft.com/office/officeart/2005/8/layout/hProcess9"/>
    <dgm:cxn modelId="{6ADC8530-01B3-4DFA-9889-F0CF70645EE6}" type="presParOf" srcId="{A8354BB4-972E-4248-BE75-870962A16220}" destId="{B41AD5FB-11DF-4D0C-9728-896FC11599F5}" srcOrd="1" destOrd="0" presId="urn:microsoft.com/office/officeart/2005/8/layout/hProcess9"/>
    <dgm:cxn modelId="{ED996701-FA7F-48D1-A165-8A8E14A93394}" type="presParOf" srcId="{B41AD5FB-11DF-4D0C-9728-896FC11599F5}" destId="{B1D03C91-15D5-4DBF-A4DA-A08A55336946}" srcOrd="0" destOrd="0" presId="urn:microsoft.com/office/officeart/2005/8/layout/hProcess9"/>
    <dgm:cxn modelId="{B583E8D6-9C7C-4040-91FB-923D49784AE0}" type="presParOf" srcId="{B41AD5FB-11DF-4D0C-9728-896FC11599F5}" destId="{2819E5F9-A940-4F0F-A907-9E04C3E59F06}" srcOrd="1" destOrd="0" presId="urn:microsoft.com/office/officeart/2005/8/layout/hProcess9"/>
    <dgm:cxn modelId="{BEDE41AF-FB83-4E1D-BBA1-6BE4A035AE39}" type="presParOf" srcId="{B41AD5FB-11DF-4D0C-9728-896FC11599F5}" destId="{3EF1EE38-FB43-48A1-A58C-34D7D44F4A02}" srcOrd="2" destOrd="0" presId="urn:microsoft.com/office/officeart/2005/8/layout/hProcess9"/>
    <dgm:cxn modelId="{94F3C045-A570-47BC-A6B3-6E5A26A0A033}" type="presParOf" srcId="{B41AD5FB-11DF-4D0C-9728-896FC11599F5}" destId="{5EB16908-D4E8-4F0A-B863-96ED2CDFEB04}" srcOrd="3" destOrd="0" presId="urn:microsoft.com/office/officeart/2005/8/layout/hProcess9"/>
    <dgm:cxn modelId="{48F4E1D8-79CB-443C-9320-C527F71965AC}" type="presParOf" srcId="{B41AD5FB-11DF-4D0C-9728-896FC11599F5}" destId="{3CB641C4-EF5B-4C42-A378-CE60FCCCC0C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D470DE9-34DC-4191-9476-9AE403BF02C8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562C0E3C-D3C5-4FAF-9A47-BC3784C804A6}">
      <dgm:prSet/>
      <dgm:spPr/>
      <dgm:t>
        <a:bodyPr/>
        <a:lstStyle/>
        <a:p>
          <a:pPr algn="ctr" rtl="0"/>
          <a:r>
            <a:rPr lang="nl-NL" dirty="0" smtClean="0"/>
            <a:t>Discussiepunt 3: CO2 doet temperatuur stijgen – of andersom?</a:t>
          </a:r>
          <a:endParaRPr lang="nl-NL" dirty="0"/>
        </a:p>
      </dgm:t>
    </dgm:pt>
    <dgm:pt modelId="{5B8C030C-F1BC-430B-846B-485ABE22314B}" type="parTrans" cxnId="{CE376E6A-E040-4AAA-94C1-D31C1394D45A}">
      <dgm:prSet/>
      <dgm:spPr/>
      <dgm:t>
        <a:bodyPr/>
        <a:lstStyle/>
        <a:p>
          <a:endParaRPr lang="nl-NL"/>
        </a:p>
      </dgm:t>
    </dgm:pt>
    <dgm:pt modelId="{151842E8-2438-475F-93CF-9594F54B6C85}" type="sibTrans" cxnId="{CE376E6A-E040-4AAA-94C1-D31C1394D45A}">
      <dgm:prSet/>
      <dgm:spPr/>
      <dgm:t>
        <a:bodyPr/>
        <a:lstStyle/>
        <a:p>
          <a:endParaRPr lang="nl-NL"/>
        </a:p>
      </dgm:t>
    </dgm:pt>
    <dgm:pt modelId="{01A2DFC4-42B8-481A-BF9B-F85AE8F2A61C}" type="pres">
      <dgm:prSet presAssocID="{5D470DE9-34DC-4191-9476-9AE403BF02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EF4908B-B78B-4F35-BC61-F87F3F716083}" type="pres">
      <dgm:prSet presAssocID="{562C0E3C-D3C5-4FAF-9A47-BC3784C804A6}" presName="parentText" presStyleLbl="node1" presStyleIdx="0" presStyleCnt="1" custScaleY="11493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E376E6A-E040-4AAA-94C1-D31C1394D45A}" srcId="{5D470DE9-34DC-4191-9476-9AE403BF02C8}" destId="{562C0E3C-D3C5-4FAF-9A47-BC3784C804A6}" srcOrd="0" destOrd="0" parTransId="{5B8C030C-F1BC-430B-846B-485ABE22314B}" sibTransId="{151842E8-2438-475F-93CF-9594F54B6C85}"/>
    <dgm:cxn modelId="{7352B4A5-BD5C-452E-9DF9-FF920E2E41C9}" type="presOf" srcId="{5D470DE9-34DC-4191-9476-9AE403BF02C8}" destId="{01A2DFC4-42B8-481A-BF9B-F85AE8F2A61C}" srcOrd="0" destOrd="0" presId="urn:microsoft.com/office/officeart/2005/8/layout/vList2"/>
    <dgm:cxn modelId="{D5F9F3B7-C91B-46C1-8852-3655F97BAE4E}" type="presOf" srcId="{562C0E3C-D3C5-4FAF-9A47-BC3784C804A6}" destId="{5EF4908B-B78B-4F35-BC61-F87F3F716083}" srcOrd="0" destOrd="0" presId="urn:microsoft.com/office/officeart/2005/8/layout/vList2"/>
    <dgm:cxn modelId="{06362D27-26E0-4F65-A4E4-5F48DB3F408D}" type="presParOf" srcId="{01A2DFC4-42B8-481A-BF9B-F85AE8F2A61C}" destId="{5EF4908B-B78B-4F35-BC61-F87F3F7160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EF7FEE7-3A52-498F-AB89-9EC3D7E68E55}" type="doc">
      <dgm:prSet loTypeId="urn:microsoft.com/office/officeart/2005/8/layout/hierarchy3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nl-NL"/>
        </a:p>
      </dgm:t>
    </dgm:pt>
    <dgm:pt modelId="{13780654-5FEA-4780-A725-A81891780A5B}">
      <dgm:prSet/>
      <dgm:spPr/>
      <dgm:t>
        <a:bodyPr/>
        <a:lstStyle/>
        <a:p>
          <a:pPr rtl="0"/>
          <a:r>
            <a:rPr lang="nl-NL" smtClean="0"/>
            <a:t>IPCC: </a:t>
          </a:r>
          <a:endParaRPr lang="nl-NL"/>
        </a:p>
      </dgm:t>
    </dgm:pt>
    <dgm:pt modelId="{3573AFD6-738E-4172-BBD8-BAEDC1D792EE}" type="parTrans" cxnId="{16252477-8972-462E-B47B-77E02A9C748A}">
      <dgm:prSet/>
      <dgm:spPr/>
      <dgm:t>
        <a:bodyPr/>
        <a:lstStyle/>
        <a:p>
          <a:endParaRPr lang="nl-NL"/>
        </a:p>
      </dgm:t>
    </dgm:pt>
    <dgm:pt modelId="{4ECEDA77-9D62-43EF-8AA9-65AD42464E75}" type="sibTrans" cxnId="{16252477-8972-462E-B47B-77E02A9C748A}">
      <dgm:prSet/>
      <dgm:spPr/>
      <dgm:t>
        <a:bodyPr/>
        <a:lstStyle/>
        <a:p>
          <a:endParaRPr lang="nl-NL"/>
        </a:p>
      </dgm:t>
    </dgm:pt>
    <dgm:pt modelId="{8BAEAF77-9119-40D8-8B6C-F3410BFD76BB}">
      <dgm:prSet custT="1"/>
      <dgm:spPr/>
      <dgm:t>
        <a:bodyPr/>
        <a:lstStyle/>
        <a:p>
          <a:pPr rtl="0"/>
          <a:r>
            <a:rPr lang="nl-NL" sz="2000" dirty="0" smtClean="0"/>
            <a:t>stijgende concentratie CO2 is oorzaak wereldwijde opwarming van de aarde</a:t>
          </a:r>
          <a:endParaRPr lang="nl-NL" sz="2000" dirty="0"/>
        </a:p>
      </dgm:t>
    </dgm:pt>
    <dgm:pt modelId="{4913D991-2EFC-4DFF-A6EE-2B424C0B97F4}" type="parTrans" cxnId="{B36CFB87-4409-4C36-89D6-DAEF29035366}">
      <dgm:prSet/>
      <dgm:spPr/>
      <dgm:t>
        <a:bodyPr/>
        <a:lstStyle/>
        <a:p>
          <a:endParaRPr lang="nl-NL"/>
        </a:p>
      </dgm:t>
    </dgm:pt>
    <dgm:pt modelId="{77CE8FA9-98D7-411E-8485-72BA58CA3643}" type="sibTrans" cxnId="{B36CFB87-4409-4C36-89D6-DAEF29035366}">
      <dgm:prSet/>
      <dgm:spPr/>
      <dgm:t>
        <a:bodyPr/>
        <a:lstStyle/>
        <a:p>
          <a:endParaRPr lang="nl-NL"/>
        </a:p>
      </dgm:t>
    </dgm:pt>
    <dgm:pt modelId="{4A41D2CF-F928-48C8-8085-519494B2B3A7}">
      <dgm:prSet custT="1"/>
      <dgm:spPr/>
      <dgm:t>
        <a:bodyPr/>
        <a:lstStyle/>
        <a:p>
          <a:pPr rtl="0"/>
          <a:r>
            <a:rPr lang="nl-NL" sz="2000" dirty="0" smtClean="0"/>
            <a:t>stijgende concentratie CO2 door overmatig gebruik fossiele brandstoffen</a:t>
          </a:r>
          <a:endParaRPr lang="nl-NL" sz="2000" dirty="0"/>
        </a:p>
      </dgm:t>
    </dgm:pt>
    <dgm:pt modelId="{5092C9DE-F45F-4C13-BA0F-7F733ED0B5A8}" type="parTrans" cxnId="{EF10C214-F583-4277-9073-76F0AB84FE8B}">
      <dgm:prSet/>
      <dgm:spPr/>
      <dgm:t>
        <a:bodyPr/>
        <a:lstStyle/>
        <a:p>
          <a:endParaRPr lang="nl-NL"/>
        </a:p>
      </dgm:t>
    </dgm:pt>
    <dgm:pt modelId="{D6BAC607-3E6D-49F5-8AEB-6706D865799D}" type="sibTrans" cxnId="{EF10C214-F583-4277-9073-76F0AB84FE8B}">
      <dgm:prSet/>
      <dgm:spPr/>
      <dgm:t>
        <a:bodyPr/>
        <a:lstStyle/>
        <a:p>
          <a:endParaRPr lang="nl-NL"/>
        </a:p>
      </dgm:t>
    </dgm:pt>
    <dgm:pt modelId="{0E0F661C-A297-4EFE-A4CF-17D932A25815}">
      <dgm:prSet/>
      <dgm:spPr/>
      <dgm:t>
        <a:bodyPr/>
        <a:lstStyle/>
        <a:p>
          <a:pPr rtl="0"/>
          <a:r>
            <a:rPr lang="nl-NL" dirty="0" smtClean="0"/>
            <a:t>Klimaatsceptici: </a:t>
          </a:r>
          <a:endParaRPr lang="nl-NL" dirty="0"/>
        </a:p>
      </dgm:t>
    </dgm:pt>
    <dgm:pt modelId="{0A128A49-58CF-4B3B-B050-BD366E5BB680}" type="parTrans" cxnId="{608E5C8C-2C7F-4CDB-BD72-6C9CE49F62D0}">
      <dgm:prSet/>
      <dgm:spPr/>
      <dgm:t>
        <a:bodyPr/>
        <a:lstStyle/>
        <a:p>
          <a:endParaRPr lang="nl-NL"/>
        </a:p>
      </dgm:t>
    </dgm:pt>
    <dgm:pt modelId="{B4A52450-0CFD-4033-ADA8-318740FC3CD4}" type="sibTrans" cxnId="{608E5C8C-2C7F-4CDB-BD72-6C9CE49F62D0}">
      <dgm:prSet/>
      <dgm:spPr/>
      <dgm:t>
        <a:bodyPr/>
        <a:lstStyle/>
        <a:p>
          <a:endParaRPr lang="nl-NL"/>
        </a:p>
      </dgm:t>
    </dgm:pt>
    <dgm:pt modelId="{4AE4D8D5-4B98-4298-AF00-E3AF49E2FBAE}">
      <dgm:prSet custT="1"/>
      <dgm:spPr/>
      <dgm:t>
        <a:bodyPr/>
        <a:lstStyle/>
        <a:p>
          <a:pPr rtl="0"/>
          <a:r>
            <a:rPr lang="nl-NL" sz="2000" dirty="0" smtClean="0"/>
            <a:t>opwarming van de aarde is oorzaak stijgende concentratie CO2 in atmosfeer</a:t>
          </a:r>
          <a:endParaRPr lang="nl-NL" sz="2000" dirty="0"/>
        </a:p>
      </dgm:t>
    </dgm:pt>
    <dgm:pt modelId="{E17A0098-267D-4626-957B-2EF82F004ECE}" type="parTrans" cxnId="{E162020F-44CE-40AD-95AA-06329F745625}">
      <dgm:prSet/>
      <dgm:spPr/>
      <dgm:t>
        <a:bodyPr/>
        <a:lstStyle/>
        <a:p>
          <a:endParaRPr lang="nl-NL"/>
        </a:p>
      </dgm:t>
    </dgm:pt>
    <dgm:pt modelId="{4ECB31B3-4FDC-490D-8895-1F79B4532EA1}" type="sibTrans" cxnId="{E162020F-44CE-40AD-95AA-06329F745625}">
      <dgm:prSet/>
      <dgm:spPr/>
      <dgm:t>
        <a:bodyPr/>
        <a:lstStyle/>
        <a:p>
          <a:endParaRPr lang="nl-NL"/>
        </a:p>
      </dgm:t>
    </dgm:pt>
    <dgm:pt modelId="{20A8B0E0-950D-46E2-B848-1977F00A5D16}">
      <dgm:prSet/>
      <dgm:spPr/>
      <dgm:t>
        <a:bodyPr/>
        <a:lstStyle/>
        <a:p>
          <a:pPr rtl="0"/>
          <a:r>
            <a:rPr lang="nl-NL" dirty="0" smtClean="0"/>
            <a:t>vulkanen brengen CO2 in de atmosfeer </a:t>
          </a:r>
          <a:endParaRPr lang="nl-NL" dirty="0"/>
        </a:p>
      </dgm:t>
    </dgm:pt>
    <dgm:pt modelId="{37E07F75-B408-447C-9F64-CF3D8D9A2F9C}" type="parTrans" cxnId="{315DB5F9-BB88-49B8-9BAE-532653DED364}">
      <dgm:prSet/>
      <dgm:spPr/>
      <dgm:t>
        <a:bodyPr/>
        <a:lstStyle/>
        <a:p>
          <a:endParaRPr lang="nl-NL"/>
        </a:p>
      </dgm:t>
    </dgm:pt>
    <dgm:pt modelId="{195AF917-25AD-409D-A0AF-93D694F0A975}" type="sibTrans" cxnId="{315DB5F9-BB88-49B8-9BAE-532653DED364}">
      <dgm:prSet/>
      <dgm:spPr/>
      <dgm:t>
        <a:bodyPr/>
        <a:lstStyle/>
        <a:p>
          <a:endParaRPr lang="nl-NL"/>
        </a:p>
      </dgm:t>
    </dgm:pt>
    <dgm:pt modelId="{FAD5C135-BE8D-4318-9F39-F5EBC92DCD16}">
      <dgm:prSet/>
      <dgm:spPr/>
      <dgm:t>
        <a:bodyPr/>
        <a:lstStyle/>
        <a:p>
          <a:pPr rtl="0"/>
          <a:r>
            <a:rPr lang="nl-NL" dirty="0" smtClean="0"/>
            <a:t>warmere oceanen stoten CO2 af naar de atmosfeer</a:t>
          </a:r>
          <a:endParaRPr lang="nl-NL" dirty="0"/>
        </a:p>
      </dgm:t>
    </dgm:pt>
    <dgm:pt modelId="{E2D81CC3-8342-460A-865B-DF34A1E3E9B6}" type="parTrans" cxnId="{AC4FB66B-99FB-4C4C-9992-E068A73D7D27}">
      <dgm:prSet/>
      <dgm:spPr/>
      <dgm:t>
        <a:bodyPr/>
        <a:lstStyle/>
        <a:p>
          <a:endParaRPr lang="nl-NL"/>
        </a:p>
      </dgm:t>
    </dgm:pt>
    <dgm:pt modelId="{7A0F27C1-FF99-45CA-ABA3-BCB834E6D5F1}" type="sibTrans" cxnId="{AC4FB66B-99FB-4C4C-9992-E068A73D7D27}">
      <dgm:prSet/>
      <dgm:spPr/>
      <dgm:t>
        <a:bodyPr/>
        <a:lstStyle/>
        <a:p>
          <a:endParaRPr lang="nl-NL"/>
        </a:p>
      </dgm:t>
    </dgm:pt>
    <dgm:pt modelId="{43C80268-31FD-4A1A-8D5D-B41B0A5BC6E3}" type="pres">
      <dgm:prSet presAssocID="{6EF7FEE7-3A52-498F-AB89-9EC3D7E68E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175573A0-DD4B-4BD6-BAAC-64A5F105291C}" type="pres">
      <dgm:prSet presAssocID="{13780654-5FEA-4780-A725-A81891780A5B}" presName="root" presStyleCnt="0"/>
      <dgm:spPr/>
    </dgm:pt>
    <dgm:pt modelId="{C2C5B4E0-512F-4FC3-8E7C-296572032BDB}" type="pres">
      <dgm:prSet presAssocID="{13780654-5FEA-4780-A725-A81891780A5B}" presName="rootComposite" presStyleCnt="0"/>
      <dgm:spPr/>
    </dgm:pt>
    <dgm:pt modelId="{E15B8C55-D31D-4FD8-ADAC-9990AE39F6F7}" type="pres">
      <dgm:prSet presAssocID="{13780654-5FEA-4780-A725-A81891780A5B}" presName="rootText" presStyleLbl="node1" presStyleIdx="0" presStyleCnt="2" custScaleX="134161"/>
      <dgm:spPr/>
      <dgm:t>
        <a:bodyPr/>
        <a:lstStyle/>
        <a:p>
          <a:endParaRPr lang="nl-NL"/>
        </a:p>
      </dgm:t>
    </dgm:pt>
    <dgm:pt modelId="{F4C22324-D931-4F00-B265-AC594E31249D}" type="pres">
      <dgm:prSet presAssocID="{13780654-5FEA-4780-A725-A81891780A5B}" presName="rootConnector" presStyleLbl="node1" presStyleIdx="0" presStyleCnt="2"/>
      <dgm:spPr/>
      <dgm:t>
        <a:bodyPr/>
        <a:lstStyle/>
        <a:p>
          <a:endParaRPr lang="nl-NL"/>
        </a:p>
      </dgm:t>
    </dgm:pt>
    <dgm:pt modelId="{6266851C-50EC-448A-9136-F86CD8472256}" type="pres">
      <dgm:prSet presAssocID="{13780654-5FEA-4780-A725-A81891780A5B}" presName="childShape" presStyleCnt="0"/>
      <dgm:spPr/>
    </dgm:pt>
    <dgm:pt modelId="{75D9076C-EE94-457A-8B0C-1E8C51D26CF2}" type="pres">
      <dgm:prSet presAssocID="{4913D991-2EFC-4DFF-A6EE-2B424C0B97F4}" presName="Name13" presStyleLbl="parChTrans1D2" presStyleIdx="0" presStyleCnt="5"/>
      <dgm:spPr/>
      <dgm:t>
        <a:bodyPr/>
        <a:lstStyle/>
        <a:p>
          <a:endParaRPr lang="nl-NL"/>
        </a:p>
      </dgm:t>
    </dgm:pt>
    <dgm:pt modelId="{D69BBD7D-469F-404B-BD5B-454B062D17AE}" type="pres">
      <dgm:prSet presAssocID="{8BAEAF77-9119-40D8-8B6C-F3410BFD76BB}" presName="childText" presStyleLbl="bgAcc1" presStyleIdx="0" presStyleCnt="5" custScaleX="173734" custScaleY="11791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07CCB82-8DF5-4DBA-AF85-5205606A8FC6}" type="pres">
      <dgm:prSet presAssocID="{5092C9DE-F45F-4C13-BA0F-7F733ED0B5A8}" presName="Name13" presStyleLbl="parChTrans1D2" presStyleIdx="1" presStyleCnt="5"/>
      <dgm:spPr/>
      <dgm:t>
        <a:bodyPr/>
        <a:lstStyle/>
        <a:p>
          <a:endParaRPr lang="nl-NL"/>
        </a:p>
      </dgm:t>
    </dgm:pt>
    <dgm:pt modelId="{8D209B04-A028-4CFD-A3BF-B34D4DD2520E}" type="pres">
      <dgm:prSet presAssocID="{4A41D2CF-F928-48C8-8085-519494B2B3A7}" presName="childText" presStyleLbl="bgAcc1" presStyleIdx="1" presStyleCnt="5" custScaleX="169290" custScaleY="14406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17BB687-2E5A-4AD9-93FF-C0F2CD6A2601}" type="pres">
      <dgm:prSet presAssocID="{0E0F661C-A297-4EFE-A4CF-17D932A25815}" presName="root" presStyleCnt="0"/>
      <dgm:spPr/>
    </dgm:pt>
    <dgm:pt modelId="{CED1B9E7-0D96-471F-A640-0131250D8264}" type="pres">
      <dgm:prSet presAssocID="{0E0F661C-A297-4EFE-A4CF-17D932A25815}" presName="rootComposite" presStyleCnt="0"/>
      <dgm:spPr/>
    </dgm:pt>
    <dgm:pt modelId="{476E7A43-579F-4893-87A9-26CDC5A2E6BF}" type="pres">
      <dgm:prSet presAssocID="{0E0F661C-A297-4EFE-A4CF-17D932A25815}" presName="rootText" presStyleLbl="node1" presStyleIdx="1" presStyleCnt="2" custScaleX="132343"/>
      <dgm:spPr/>
      <dgm:t>
        <a:bodyPr/>
        <a:lstStyle/>
        <a:p>
          <a:endParaRPr lang="nl-NL"/>
        </a:p>
      </dgm:t>
    </dgm:pt>
    <dgm:pt modelId="{D5562AEA-DAEB-4E75-9923-5EB29A46E96D}" type="pres">
      <dgm:prSet presAssocID="{0E0F661C-A297-4EFE-A4CF-17D932A25815}" presName="rootConnector" presStyleLbl="node1" presStyleIdx="1" presStyleCnt="2"/>
      <dgm:spPr/>
      <dgm:t>
        <a:bodyPr/>
        <a:lstStyle/>
        <a:p>
          <a:endParaRPr lang="nl-NL"/>
        </a:p>
      </dgm:t>
    </dgm:pt>
    <dgm:pt modelId="{545E0B18-26C2-4A25-97D5-F650C37054F0}" type="pres">
      <dgm:prSet presAssocID="{0E0F661C-A297-4EFE-A4CF-17D932A25815}" presName="childShape" presStyleCnt="0"/>
      <dgm:spPr/>
    </dgm:pt>
    <dgm:pt modelId="{64003D9F-4F38-4074-95F6-58CFB6463655}" type="pres">
      <dgm:prSet presAssocID="{E17A0098-267D-4626-957B-2EF82F004ECE}" presName="Name13" presStyleLbl="parChTrans1D2" presStyleIdx="2" presStyleCnt="5"/>
      <dgm:spPr/>
      <dgm:t>
        <a:bodyPr/>
        <a:lstStyle/>
        <a:p>
          <a:endParaRPr lang="nl-NL"/>
        </a:p>
      </dgm:t>
    </dgm:pt>
    <dgm:pt modelId="{32992EBC-B057-4939-8E3C-30BC0C6A87F5}" type="pres">
      <dgm:prSet presAssocID="{4AE4D8D5-4B98-4298-AF00-E3AF49E2FBAE}" presName="childText" presStyleLbl="bgAcc1" presStyleIdx="2" presStyleCnt="5" custScaleX="191580" custScaleY="11791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54B4C4C-8C37-4CAD-96C4-64CCD4DA5F08}" type="pres">
      <dgm:prSet presAssocID="{37E07F75-B408-447C-9F64-CF3D8D9A2F9C}" presName="Name13" presStyleLbl="parChTrans1D2" presStyleIdx="3" presStyleCnt="5"/>
      <dgm:spPr/>
      <dgm:t>
        <a:bodyPr/>
        <a:lstStyle/>
        <a:p>
          <a:endParaRPr lang="nl-NL"/>
        </a:p>
      </dgm:t>
    </dgm:pt>
    <dgm:pt modelId="{B155A80A-FB9B-4123-99CA-27832001A2F0}" type="pres">
      <dgm:prSet presAssocID="{20A8B0E0-950D-46E2-B848-1977F00A5D16}" presName="childText" presStyleLbl="bgAcc1" presStyleIdx="3" presStyleCnt="5" custScaleX="19123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4F6BE0F-C5DA-4677-B992-F3CA96796CF7}" type="pres">
      <dgm:prSet presAssocID="{E2D81CC3-8342-460A-865B-DF34A1E3E9B6}" presName="Name13" presStyleLbl="parChTrans1D2" presStyleIdx="4" presStyleCnt="5"/>
      <dgm:spPr/>
      <dgm:t>
        <a:bodyPr/>
        <a:lstStyle/>
        <a:p>
          <a:endParaRPr lang="nl-NL"/>
        </a:p>
      </dgm:t>
    </dgm:pt>
    <dgm:pt modelId="{5DDC31F0-923A-423A-B547-A13B475883EC}" type="pres">
      <dgm:prSet presAssocID="{FAD5C135-BE8D-4318-9F39-F5EBC92DCD16}" presName="childText" presStyleLbl="bgAcc1" presStyleIdx="4" presStyleCnt="5" custScaleX="19400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6252477-8972-462E-B47B-77E02A9C748A}" srcId="{6EF7FEE7-3A52-498F-AB89-9EC3D7E68E55}" destId="{13780654-5FEA-4780-A725-A81891780A5B}" srcOrd="0" destOrd="0" parTransId="{3573AFD6-738E-4172-BBD8-BAEDC1D792EE}" sibTransId="{4ECEDA77-9D62-43EF-8AA9-65AD42464E75}"/>
    <dgm:cxn modelId="{E3EC2014-1C74-4BD8-9DDB-D95667CFE14A}" type="presOf" srcId="{FAD5C135-BE8D-4318-9F39-F5EBC92DCD16}" destId="{5DDC31F0-923A-423A-B547-A13B475883EC}" srcOrd="0" destOrd="0" presId="urn:microsoft.com/office/officeart/2005/8/layout/hierarchy3"/>
    <dgm:cxn modelId="{315DB5F9-BB88-49B8-9BAE-532653DED364}" srcId="{0E0F661C-A297-4EFE-A4CF-17D932A25815}" destId="{20A8B0E0-950D-46E2-B848-1977F00A5D16}" srcOrd="1" destOrd="0" parTransId="{37E07F75-B408-447C-9F64-CF3D8D9A2F9C}" sibTransId="{195AF917-25AD-409D-A0AF-93D694F0A975}"/>
    <dgm:cxn modelId="{608E5C8C-2C7F-4CDB-BD72-6C9CE49F62D0}" srcId="{6EF7FEE7-3A52-498F-AB89-9EC3D7E68E55}" destId="{0E0F661C-A297-4EFE-A4CF-17D932A25815}" srcOrd="1" destOrd="0" parTransId="{0A128A49-58CF-4B3B-B050-BD366E5BB680}" sibTransId="{B4A52450-0CFD-4033-ADA8-318740FC3CD4}"/>
    <dgm:cxn modelId="{24AF40FF-3F6D-44D0-8F3D-40AE4AB3CD1B}" type="presOf" srcId="{20A8B0E0-950D-46E2-B848-1977F00A5D16}" destId="{B155A80A-FB9B-4123-99CA-27832001A2F0}" srcOrd="0" destOrd="0" presId="urn:microsoft.com/office/officeart/2005/8/layout/hierarchy3"/>
    <dgm:cxn modelId="{7BF3C434-F679-42FA-8585-90D0F18BA6F9}" type="presOf" srcId="{13780654-5FEA-4780-A725-A81891780A5B}" destId="{F4C22324-D931-4F00-B265-AC594E31249D}" srcOrd="1" destOrd="0" presId="urn:microsoft.com/office/officeart/2005/8/layout/hierarchy3"/>
    <dgm:cxn modelId="{65207AF7-DF07-41A3-BBC2-003E41F7AE53}" type="presOf" srcId="{4913D991-2EFC-4DFF-A6EE-2B424C0B97F4}" destId="{75D9076C-EE94-457A-8B0C-1E8C51D26CF2}" srcOrd="0" destOrd="0" presId="urn:microsoft.com/office/officeart/2005/8/layout/hierarchy3"/>
    <dgm:cxn modelId="{00FD97DB-2679-465B-9766-FADBB28F9E3F}" type="presOf" srcId="{E2D81CC3-8342-460A-865B-DF34A1E3E9B6}" destId="{64F6BE0F-C5DA-4677-B992-F3CA96796CF7}" srcOrd="0" destOrd="0" presId="urn:microsoft.com/office/officeart/2005/8/layout/hierarchy3"/>
    <dgm:cxn modelId="{5A477089-DCC1-4E11-B011-D5777E861357}" type="presOf" srcId="{6EF7FEE7-3A52-498F-AB89-9EC3D7E68E55}" destId="{43C80268-31FD-4A1A-8D5D-B41B0A5BC6E3}" srcOrd="0" destOrd="0" presId="urn:microsoft.com/office/officeart/2005/8/layout/hierarchy3"/>
    <dgm:cxn modelId="{E162020F-44CE-40AD-95AA-06329F745625}" srcId="{0E0F661C-A297-4EFE-A4CF-17D932A25815}" destId="{4AE4D8D5-4B98-4298-AF00-E3AF49E2FBAE}" srcOrd="0" destOrd="0" parTransId="{E17A0098-267D-4626-957B-2EF82F004ECE}" sibTransId="{4ECB31B3-4FDC-490D-8895-1F79B4532EA1}"/>
    <dgm:cxn modelId="{8EB00F85-1DF4-4399-A6A1-14C9249D0817}" type="presOf" srcId="{4A41D2CF-F928-48C8-8085-519494B2B3A7}" destId="{8D209B04-A028-4CFD-A3BF-B34D4DD2520E}" srcOrd="0" destOrd="0" presId="urn:microsoft.com/office/officeart/2005/8/layout/hierarchy3"/>
    <dgm:cxn modelId="{6400F13D-4663-454E-8A68-D2F253AD8348}" type="presOf" srcId="{0E0F661C-A297-4EFE-A4CF-17D932A25815}" destId="{476E7A43-579F-4893-87A9-26CDC5A2E6BF}" srcOrd="0" destOrd="0" presId="urn:microsoft.com/office/officeart/2005/8/layout/hierarchy3"/>
    <dgm:cxn modelId="{AC4FB66B-99FB-4C4C-9992-E068A73D7D27}" srcId="{0E0F661C-A297-4EFE-A4CF-17D932A25815}" destId="{FAD5C135-BE8D-4318-9F39-F5EBC92DCD16}" srcOrd="2" destOrd="0" parTransId="{E2D81CC3-8342-460A-865B-DF34A1E3E9B6}" sibTransId="{7A0F27C1-FF99-45CA-ABA3-BCB834E6D5F1}"/>
    <dgm:cxn modelId="{86C59D36-04BF-4B9A-B292-29EBB467A77E}" type="presOf" srcId="{E17A0098-267D-4626-957B-2EF82F004ECE}" destId="{64003D9F-4F38-4074-95F6-58CFB6463655}" srcOrd="0" destOrd="0" presId="urn:microsoft.com/office/officeart/2005/8/layout/hierarchy3"/>
    <dgm:cxn modelId="{B48A796C-B2F6-4D6E-8357-D679A42C5ED0}" type="presOf" srcId="{8BAEAF77-9119-40D8-8B6C-F3410BFD76BB}" destId="{D69BBD7D-469F-404B-BD5B-454B062D17AE}" srcOrd="0" destOrd="0" presId="urn:microsoft.com/office/officeart/2005/8/layout/hierarchy3"/>
    <dgm:cxn modelId="{EF10C214-F583-4277-9073-76F0AB84FE8B}" srcId="{13780654-5FEA-4780-A725-A81891780A5B}" destId="{4A41D2CF-F928-48C8-8085-519494B2B3A7}" srcOrd="1" destOrd="0" parTransId="{5092C9DE-F45F-4C13-BA0F-7F733ED0B5A8}" sibTransId="{D6BAC607-3E6D-49F5-8AEB-6706D865799D}"/>
    <dgm:cxn modelId="{B36CFB87-4409-4C36-89D6-DAEF29035366}" srcId="{13780654-5FEA-4780-A725-A81891780A5B}" destId="{8BAEAF77-9119-40D8-8B6C-F3410BFD76BB}" srcOrd="0" destOrd="0" parTransId="{4913D991-2EFC-4DFF-A6EE-2B424C0B97F4}" sibTransId="{77CE8FA9-98D7-411E-8485-72BA58CA3643}"/>
    <dgm:cxn modelId="{9691E29D-F49D-4A9A-8FD1-79C410F86504}" type="presOf" srcId="{37E07F75-B408-447C-9F64-CF3D8D9A2F9C}" destId="{054B4C4C-8C37-4CAD-96C4-64CCD4DA5F08}" srcOrd="0" destOrd="0" presId="urn:microsoft.com/office/officeart/2005/8/layout/hierarchy3"/>
    <dgm:cxn modelId="{32CF0B71-56CC-4B08-9874-2C5924B2E9A1}" type="presOf" srcId="{0E0F661C-A297-4EFE-A4CF-17D932A25815}" destId="{D5562AEA-DAEB-4E75-9923-5EB29A46E96D}" srcOrd="1" destOrd="0" presId="urn:microsoft.com/office/officeart/2005/8/layout/hierarchy3"/>
    <dgm:cxn modelId="{216AAD74-5D38-428B-B601-C6962A33EC7E}" type="presOf" srcId="{4AE4D8D5-4B98-4298-AF00-E3AF49E2FBAE}" destId="{32992EBC-B057-4939-8E3C-30BC0C6A87F5}" srcOrd="0" destOrd="0" presId="urn:microsoft.com/office/officeart/2005/8/layout/hierarchy3"/>
    <dgm:cxn modelId="{39C983B5-F739-4410-B984-5CE75F1FD028}" type="presOf" srcId="{5092C9DE-F45F-4C13-BA0F-7F733ED0B5A8}" destId="{C07CCB82-8DF5-4DBA-AF85-5205606A8FC6}" srcOrd="0" destOrd="0" presId="urn:microsoft.com/office/officeart/2005/8/layout/hierarchy3"/>
    <dgm:cxn modelId="{3CE50130-0607-471C-95AF-D3641673E659}" type="presOf" srcId="{13780654-5FEA-4780-A725-A81891780A5B}" destId="{E15B8C55-D31D-4FD8-ADAC-9990AE39F6F7}" srcOrd="0" destOrd="0" presId="urn:microsoft.com/office/officeart/2005/8/layout/hierarchy3"/>
    <dgm:cxn modelId="{51011738-6631-4EB0-8C8B-9892C7DEFCB0}" type="presParOf" srcId="{43C80268-31FD-4A1A-8D5D-B41B0A5BC6E3}" destId="{175573A0-DD4B-4BD6-BAAC-64A5F105291C}" srcOrd="0" destOrd="0" presId="urn:microsoft.com/office/officeart/2005/8/layout/hierarchy3"/>
    <dgm:cxn modelId="{A263955F-33F1-49E4-A081-65709EBB92AD}" type="presParOf" srcId="{175573A0-DD4B-4BD6-BAAC-64A5F105291C}" destId="{C2C5B4E0-512F-4FC3-8E7C-296572032BDB}" srcOrd="0" destOrd="0" presId="urn:microsoft.com/office/officeart/2005/8/layout/hierarchy3"/>
    <dgm:cxn modelId="{8E895025-B7CE-40C2-918E-D77D0C9F800E}" type="presParOf" srcId="{C2C5B4E0-512F-4FC3-8E7C-296572032BDB}" destId="{E15B8C55-D31D-4FD8-ADAC-9990AE39F6F7}" srcOrd="0" destOrd="0" presId="urn:microsoft.com/office/officeart/2005/8/layout/hierarchy3"/>
    <dgm:cxn modelId="{6DCB9C34-7939-4D77-83A2-23CBAF5EB97F}" type="presParOf" srcId="{C2C5B4E0-512F-4FC3-8E7C-296572032BDB}" destId="{F4C22324-D931-4F00-B265-AC594E31249D}" srcOrd="1" destOrd="0" presId="urn:microsoft.com/office/officeart/2005/8/layout/hierarchy3"/>
    <dgm:cxn modelId="{C8E7F414-E8F9-4ACC-9C46-2D3C638E6F4B}" type="presParOf" srcId="{175573A0-DD4B-4BD6-BAAC-64A5F105291C}" destId="{6266851C-50EC-448A-9136-F86CD8472256}" srcOrd="1" destOrd="0" presId="urn:microsoft.com/office/officeart/2005/8/layout/hierarchy3"/>
    <dgm:cxn modelId="{440C918F-F5A6-42C6-B9C6-8434715A66D2}" type="presParOf" srcId="{6266851C-50EC-448A-9136-F86CD8472256}" destId="{75D9076C-EE94-457A-8B0C-1E8C51D26CF2}" srcOrd="0" destOrd="0" presId="urn:microsoft.com/office/officeart/2005/8/layout/hierarchy3"/>
    <dgm:cxn modelId="{51995528-CABE-4C92-8F12-AB6812357408}" type="presParOf" srcId="{6266851C-50EC-448A-9136-F86CD8472256}" destId="{D69BBD7D-469F-404B-BD5B-454B062D17AE}" srcOrd="1" destOrd="0" presId="urn:microsoft.com/office/officeart/2005/8/layout/hierarchy3"/>
    <dgm:cxn modelId="{F53F4DC3-FA0B-4105-82A3-406A730D2491}" type="presParOf" srcId="{6266851C-50EC-448A-9136-F86CD8472256}" destId="{C07CCB82-8DF5-4DBA-AF85-5205606A8FC6}" srcOrd="2" destOrd="0" presId="urn:microsoft.com/office/officeart/2005/8/layout/hierarchy3"/>
    <dgm:cxn modelId="{773BC466-04B5-444A-982F-2ED4F6F6CBBC}" type="presParOf" srcId="{6266851C-50EC-448A-9136-F86CD8472256}" destId="{8D209B04-A028-4CFD-A3BF-B34D4DD2520E}" srcOrd="3" destOrd="0" presId="urn:microsoft.com/office/officeart/2005/8/layout/hierarchy3"/>
    <dgm:cxn modelId="{7DB3485D-7F23-4B10-B31C-2EF2F2DE6884}" type="presParOf" srcId="{43C80268-31FD-4A1A-8D5D-B41B0A5BC6E3}" destId="{A17BB687-2E5A-4AD9-93FF-C0F2CD6A2601}" srcOrd="1" destOrd="0" presId="urn:microsoft.com/office/officeart/2005/8/layout/hierarchy3"/>
    <dgm:cxn modelId="{5560C6CD-AF41-4CA2-9E84-A1C0C6396F99}" type="presParOf" srcId="{A17BB687-2E5A-4AD9-93FF-C0F2CD6A2601}" destId="{CED1B9E7-0D96-471F-A640-0131250D8264}" srcOrd="0" destOrd="0" presId="urn:microsoft.com/office/officeart/2005/8/layout/hierarchy3"/>
    <dgm:cxn modelId="{021B244F-FFB0-4C46-B95E-E3CCED76E945}" type="presParOf" srcId="{CED1B9E7-0D96-471F-A640-0131250D8264}" destId="{476E7A43-579F-4893-87A9-26CDC5A2E6BF}" srcOrd="0" destOrd="0" presId="urn:microsoft.com/office/officeart/2005/8/layout/hierarchy3"/>
    <dgm:cxn modelId="{BF337ECA-87C9-4B32-AEDC-B768B8420123}" type="presParOf" srcId="{CED1B9E7-0D96-471F-A640-0131250D8264}" destId="{D5562AEA-DAEB-4E75-9923-5EB29A46E96D}" srcOrd="1" destOrd="0" presId="urn:microsoft.com/office/officeart/2005/8/layout/hierarchy3"/>
    <dgm:cxn modelId="{5758C3B8-EE39-4836-8265-82101C1202E1}" type="presParOf" srcId="{A17BB687-2E5A-4AD9-93FF-C0F2CD6A2601}" destId="{545E0B18-26C2-4A25-97D5-F650C37054F0}" srcOrd="1" destOrd="0" presId="urn:microsoft.com/office/officeart/2005/8/layout/hierarchy3"/>
    <dgm:cxn modelId="{6924E1AC-3A45-468B-A208-781B2264E92E}" type="presParOf" srcId="{545E0B18-26C2-4A25-97D5-F650C37054F0}" destId="{64003D9F-4F38-4074-95F6-58CFB6463655}" srcOrd="0" destOrd="0" presId="urn:microsoft.com/office/officeart/2005/8/layout/hierarchy3"/>
    <dgm:cxn modelId="{DC3F4B2C-F04E-4A89-B5B0-057210C23B91}" type="presParOf" srcId="{545E0B18-26C2-4A25-97D5-F650C37054F0}" destId="{32992EBC-B057-4939-8E3C-30BC0C6A87F5}" srcOrd="1" destOrd="0" presId="urn:microsoft.com/office/officeart/2005/8/layout/hierarchy3"/>
    <dgm:cxn modelId="{F4101FB8-1D88-4D63-93AE-E011D3362439}" type="presParOf" srcId="{545E0B18-26C2-4A25-97D5-F650C37054F0}" destId="{054B4C4C-8C37-4CAD-96C4-64CCD4DA5F08}" srcOrd="2" destOrd="0" presId="urn:microsoft.com/office/officeart/2005/8/layout/hierarchy3"/>
    <dgm:cxn modelId="{07D41676-A3AD-4ED9-BF52-B0E5C8E24EE4}" type="presParOf" srcId="{545E0B18-26C2-4A25-97D5-F650C37054F0}" destId="{B155A80A-FB9B-4123-99CA-27832001A2F0}" srcOrd="3" destOrd="0" presId="urn:microsoft.com/office/officeart/2005/8/layout/hierarchy3"/>
    <dgm:cxn modelId="{22F5F345-A9B1-444F-9E03-A1EB742DDD73}" type="presParOf" srcId="{545E0B18-26C2-4A25-97D5-F650C37054F0}" destId="{64F6BE0F-C5DA-4677-B992-F3CA96796CF7}" srcOrd="4" destOrd="0" presId="urn:microsoft.com/office/officeart/2005/8/layout/hierarchy3"/>
    <dgm:cxn modelId="{B38B507A-D54C-4EFB-A870-B00D4681C490}" type="presParOf" srcId="{545E0B18-26C2-4A25-97D5-F650C37054F0}" destId="{5DDC31F0-923A-423A-B547-A13B475883E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ED86535-3096-4C4C-AA94-BD756745B96E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66FC139D-7516-4B0E-A5C3-37D1C0184BA9}">
      <dgm:prSet/>
      <dgm:spPr/>
      <dgm:t>
        <a:bodyPr/>
        <a:lstStyle/>
        <a:p>
          <a:pPr algn="ctr" rtl="0"/>
          <a:r>
            <a:rPr lang="nl-NL" dirty="0" smtClean="0"/>
            <a:t>Discussiepunten 4: Opwarming aarde  door CO2 of door </a:t>
          </a:r>
          <a:r>
            <a:rPr lang="nl-NL" dirty="0" err="1" smtClean="0"/>
            <a:t>zonne-activiteit</a:t>
          </a:r>
          <a:r>
            <a:rPr lang="nl-NL" dirty="0" smtClean="0"/>
            <a:t>?</a:t>
          </a:r>
          <a:endParaRPr lang="nl-NL" dirty="0"/>
        </a:p>
      </dgm:t>
    </dgm:pt>
    <dgm:pt modelId="{CF2DFED1-C975-4ABF-8410-D3696C87D8DD}" type="parTrans" cxnId="{33203C2E-FC3A-4823-8B3D-613E4DA02012}">
      <dgm:prSet/>
      <dgm:spPr/>
      <dgm:t>
        <a:bodyPr/>
        <a:lstStyle/>
        <a:p>
          <a:endParaRPr lang="nl-NL"/>
        </a:p>
      </dgm:t>
    </dgm:pt>
    <dgm:pt modelId="{5B5BA165-ED94-4B23-9528-7E9B0E34D204}" type="sibTrans" cxnId="{33203C2E-FC3A-4823-8B3D-613E4DA02012}">
      <dgm:prSet/>
      <dgm:spPr/>
      <dgm:t>
        <a:bodyPr/>
        <a:lstStyle/>
        <a:p>
          <a:endParaRPr lang="nl-NL"/>
        </a:p>
      </dgm:t>
    </dgm:pt>
    <dgm:pt modelId="{47B19BD8-0940-4EB8-AC7F-B5C90870BB93}" type="pres">
      <dgm:prSet presAssocID="{4ED86535-3096-4C4C-AA94-BD756745B9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13CF1E1-C608-44D2-8A45-94024CB365E4}" type="pres">
      <dgm:prSet presAssocID="{66FC139D-7516-4B0E-A5C3-37D1C0184BA9}" presName="parentText" presStyleLbl="node1" presStyleIdx="0" presStyleCnt="1" custScaleY="11051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3203C2E-FC3A-4823-8B3D-613E4DA02012}" srcId="{4ED86535-3096-4C4C-AA94-BD756745B96E}" destId="{66FC139D-7516-4B0E-A5C3-37D1C0184BA9}" srcOrd="0" destOrd="0" parTransId="{CF2DFED1-C975-4ABF-8410-D3696C87D8DD}" sibTransId="{5B5BA165-ED94-4B23-9528-7E9B0E34D204}"/>
    <dgm:cxn modelId="{C4BBBDF4-0CE8-45DC-9BB4-5FD3FE9AAE75}" type="presOf" srcId="{66FC139D-7516-4B0E-A5C3-37D1C0184BA9}" destId="{A13CF1E1-C608-44D2-8A45-94024CB365E4}" srcOrd="0" destOrd="0" presId="urn:microsoft.com/office/officeart/2005/8/layout/vList2"/>
    <dgm:cxn modelId="{58478061-A740-47B1-820B-D2362E93C237}" type="presOf" srcId="{4ED86535-3096-4C4C-AA94-BD756745B96E}" destId="{47B19BD8-0940-4EB8-AC7F-B5C90870BB93}" srcOrd="0" destOrd="0" presId="urn:microsoft.com/office/officeart/2005/8/layout/vList2"/>
    <dgm:cxn modelId="{83FE66EB-6F8C-4A99-8F6A-E57378EEAC3F}" type="presParOf" srcId="{47B19BD8-0940-4EB8-AC7F-B5C90870BB93}" destId="{A13CF1E1-C608-44D2-8A45-94024CB365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48D7841-BCF1-415D-80D2-40412D483D6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2F97DBD9-20FC-46C4-AD06-0EC5D4AC45DE}">
      <dgm:prSet/>
      <dgm:spPr/>
      <dgm:t>
        <a:bodyPr/>
        <a:lstStyle/>
        <a:p>
          <a:pPr rtl="0"/>
          <a:r>
            <a:rPr lang="nl-NL" smtClean="0"/>
            <a:t>Klimaatsceptici: zonneactiviteit is oorzaak opwarming – zie grafiek zonnevlekken + T oppervlak zeewater</a:t>
          </a:r>
          <a:endParaRPr lang="nl-NL"/>
        </a:p>
      </dgm:t>
    </dgm:pt>
    <dgm:pt modelId="{9DC7D718-1F4A-4CF5-B7AE-CA0516EAB289}" type="parTrans" cxnId="{C956A969-1EFF-4842-A8F7-D62772B642A4}">
      <dgm:prSet/>
      <dgm:spPr/>
      <dgm:t>
        <a:bodyPr/>
        <a:lstStyle/>
        <a:p>
          <a:endParaRPr lang="nl-NL"/>
        </a:p>
      </dgm:t>
    </dgm:pt>
    <dgm:pt modelId="{7B55D789-A3F2-4F91-97CA-19EDDE4BAFE1}" type="sibTrans" cxnId="{C956A969-1EFF-4842-A8F7-D62772B642A4}">
      <dgm:prSet/>
      <dgm:spPr/>
      <dgm:t>
        <a:bodyPr/>
        <a:lstStyle/>
        <a:p>
          <a:endParaRPr lang="nl-NL"/>
        </a:p>
      </dgm:t>
    </dgm:pt>
    <dgm:pt modelId="{1FD7DBCB-6C6B-44F8-ACF9-F3CB4FB36E9C}">
      <dgm:prSet/>
      <dgm:spPr/>
      <dgm:t>
        <a:bodyPr/>
        <a:lstStyle/>
        <a:p>
          <a:pPr rtl="0"/>
          <a:r>
            <a:rPr lang="nl-NL" dirty="0" smtClean="0"/>
            <a:t>IPCC: zon speelt rol, maar de mens een grotere rol</a:t>
          </a:r>
          <a:endParaRPr lang="nl-NL" dirty="0"/>
        </a:p>
      </dgm:t>
    </dgm:pt>
    <dgm:pt modelId="{716225F9-3BE7-4820-A339-8B0741513D7C}" type="parTrans" cxnId="{6F56286C-C4BD-49C0-AABB-26B119E3882A}">
      <dgm:prSet/>
      <dgm:spPr/>
      <dgm:t>
        <a:bodyPr/>
        <a:lstStyle/>
        <a:p>
          <a:endParaRPr lang="nl-NL"/>
        </a:p>
      </dgm:t>
    </dgm:pt>
    <dgm:pt modelId="{565C9DE5-64C8-4527-8BEE-30B667784BC2}" type="sibTrans" cxnId="{6F56286C-C4BD-49C0-AABB-26B119E3882A}">
      <dgm:prSet/>
      <dgm:spPr/>
      <dgm:t>
        <a:bodyPr/>
        <a:lstStyle/>
        <a:p>
          <a:endParaRPr lang="nl-NL"/>
        </a:p>
      </dgm:t>
    </dgm:pt>
    <dgm:pt modelId="{263F4DE3-128E-42A3-B55D-CB94BC3F5EFB}" type="pres">
      <dgm:prSet presAssocID="{A48D7841-BCF1-415D-80D2-40412D483D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A420329-8E08-4FCF-B022-B543C56FF587}" type="pres">
      <dgm:prSet presAssocID="{2F97DBD9-20FC-46C4-AD06-0EC5D4AC45D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A4D67BB-48DB-4153-A2FA-4E7A7FDBF217}" type="pres">
      <dgm:prSet presAssocID="{7B55D789-A3F2-4F91-97CA-19EDDE4BAFE1}" presName="spacer" presStyleCnt="0"/>
      <dgm:spPr/>
    </dgm:pt>
    <dgm:pt modelId="{C929A1D5-99A6-4E38-840D-887162A26B4B}" type="pres">
      <dgm:prSet presAssocID="{1FD7DBCB-6C6B-44F8-ACF9-F3CB4FB36E9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657DA96-33D3-49B8-8563-A586B8CCFE26}" type="presOf" srcId="{A48D7841-BCF1-415D-80D2-40412D483D62}" destId="{263F4DE3-128E-42A3-B55D-CB94BC3F5EFB}" srcOrd="0" destOrd="0" presId="urn:microsoft.com/office/officeart/2005/8/layout/vList2"/>
    <dgm:cxn modelId="{9239E459-6969-40A4-8C15-3D831CB6DA79}" type="presOf" srcId="{1FD7DBCB-6C6B-44F8-ACF9-F3CB4FB36E9C}" destId="{C929A1D5-99A6-4E38-840D-887162A26B4B}" srcOrd="0" destOrd="0" presId="urn:microsoft.com/office/officeart/2005/8/layout/vList2"/>
    <dgm:cxn modelId="{6F56286C-C4BD-49C0-AABB-26B119E3882A}" srcId="{A48D7841-BCF1-415D-80D2-40412D483D62}" destId="{1FD7DBCB-6C6B-44F8-ACF9-F3CB4FB36E9C}" srcOrd="1" destOrd="0" parTransId="{716225F9-3BE7-4820-A339-8B0741513D7C}" sibTransId="{565C9DE5-64C8-4527-8BEE-30B667784BC2}"/>
    <dgm:cxn modelId="{C956A969-1EFF-4842-A8F7-D62772B642A4}" srcId="{A48D7841-BCF1-415D-80D2-40412D483D62}" destId="{2F97DBD9-20FC-46C4-AD06-0EC5D4AC45DE}" srcOrd="0" destOrd="0" parTransId="{9DC7D718-1F4A-4CF5-B7AE-CA0516EAB289}" sibTransId="{7B55D789-A3F2-4F91-97CA-19EDDE4BAFE1}"/>
    <dgm:cxn modelId="{6985D32C-4952-49B4-894B-3A4951EE2700}" type="presOf" srcId="{2F97DBD9-20FC-46C4-AD06-0EC5D4AC45DE}" destId="{8A420329-8E08-4FCF-B022-B543C56FF587}" srcOrd="0" destOrd="0" presId="urn:microsoft.com/office/officeart/2005/8/layout/vList2"/>
    <dgm:cxn modelId="{72883755-1EBC-4847-9CA4-F1E9F02A5CA9}" type="presParOf" srcId="{263F4DE3-128E-42A3-B55D-CB94BC3F5EFB}" destId="{8A420329-8E08-4FCF-B022-B543C56FF587}" srcOrd="0" destOrd="0" presId="urn:microsoft.com/office/officeart/2005/8/layout/vList2"/>
    <dgm:cxn modelId="{9246A0AA-E0D6-4D56-B696-28E75F70D093}" type="presParOf" srcId="{263F4DE3-128E-42A3-B55D-CB94BC3F5EFB}" destId="{0A4D67BB-48DB-4153-A2FA-4E7A7FDBF217}" srcOrd="1" destOrd="0" presId="urn:microsoft.com/office/officeart/2005/8/layout/vList2"/>
    <dgm:cxn modelId="{875FD726-7B63-4151-8318-7251AEC10BBE}" type="presParOf" srcId="{263F4DE3-128E-42A3-B55D-CB94BC3F5EFB}" destId="{C929A1D5-99A6-4E38-840D-887162A26B4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5653BB-35A2-4A9B-8578-3DD54C93C5E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2C0492C-8AC3-49A3-AB6C-8CC693C830C7}">
      <dgm:prSet/>
      <dgm:spPr/>
      <dgm:t>
        <a:bodyPr/>
        <a:lstStyle/>
        <a:p>
          <a:pPr algn="ctr" rtl="0"/>
          <a:r>
            <a:rPr lang="nl-NL" dirty="0" smtClean="0"/>
            <a:t>Paragraaf 3</a:t>
          </a:r>
        </a:p>
        <a:p>
          <a:pPr algn="ctr" rtl="0"/>
          <a:r>
            <a:rPr lang="nl-NL" dirty="0" smtClean="0"/>
            <a:t>Discussie IPCC - Klimaatsceptici</a:t>
          </a:r>
          <a:endParaRPr lang="nl-NL" dirty="0"/>
        </a:p>
      </dgm:t>
    </dgm:pt>
    <dgm:pt modelId="{A9293C3D-57C5-4ABD-AF4D-DBFF4033367F}" type="parTrans" cxnId="{32F992AF-83FB-4B82-8E85-33EDCD78D8A3}">
      <dgm:prSet/>
      <dgm:spPr/>
      <dgm:t>
        <a:bodyPr/>
        <a:lstStyle/>
        <a:p>
          <a:endParaRPr lang="nl-NL"/>
        </a:p>
      </dgm:t>
    </dgm:pt>
    <dgm:pt modelId="{7F673CCA-D22D-4E9A-8CA1-E4F4A093A0C2}" type="sibTrans" cxnId="{32F992AF-83FB-4B82-8E85-33EDCD78D8A3}">
      <dgm:prSet/>
      <dgm:spPr/>
      <dgm:t>
        <a:bodyPr/>
        <a:lstStyle/>
        <a:p>
          <a:endParaRPr lang="nl-NL"/>
        </a:p>
      </dgm:t>
    </dgm:pt>
    <dgm:pt modelId="{68779B23-C6D0-433E-97A4-D69325B6E0EA}" type="pres">
      <dgm:prSet presAssocID="{125653BB-35A2-4A9B-8578-3DD54C93C5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B032E43-D83B-4801-8396-492EB6E6430B}" type="pres">
      <dgm:prSet presAssocID="{D2C0492C-8AC3-49A3-AB6C-8CC693C830C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AFA80A8-1484-4150-AB94-053127042D5C}" type="presOf" srcId="{D2C0492C-8AC3-49A3-AB6C-8CC693C830C7}" destId="{7B032E43-D83B-4801-8396-492EB6E6430B}" srcOrd="0" destOrd="0" presId="urn:microsoft.com/office/officeart/2005/8/layout/vList2"/>
    <dgm:cxn modelId="{32F992AF-83FB-4B82-8E85-33EDCD78D8A3}" srcId="{125653BB-35A2-4A9B-8578-3DD54C93C5E0}" destId="{D2C0492C-8AC3-49A3-AB6C-8CC693C830C7}" srcOrd="0" destOrd="0" parTransId="{A9293C3D-57C5-4ABD-AF4D-DBFF4033367F}" sibTransId="{7F673CCA-D22D-4E9A-8CA1-E4F4A093A0C2}"/>
    <dgm:cxn modelId="{9E15241A-C604-4A90-82C5-9995108AA10D}" type="presOf" srcId="{125653BB-35A2-4A9B-8578-3DD54C93C5E0}" destId="{68779B23-C6D0-433E-97A4-D69325B6E0EA}" srcOrd="0" destOrd="0" presId="urn:microsoft.com/office/officeart/2005/8/layout/vList2"/>
    <dgm:cxn modelId="{41CBAB55-FB6E-4D41-92A4-285FFEB59D9D}" type="presParOf" srcId="{68779B23-C6D0-433E-97A4-D69325B6E0EA}" destId="{7B032E43-D83B-4801-8396-492EB6E643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902304A-DEF6-45A0-A778-BB49FDA713C6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5454210C-E18D-477B-85F5-2643445B95C7}">
      <dgm:prSet custT="1"/>
      <dgm:spPr/>
      <dgm:t>
        <a:bodyPr/>
        <a:lstStyle/>
        <a:p>
          <a:pPr algn="ctr" rtl="0"/>
          <a:r>
            <a:rPr lang="nl-NL" sz="4000" dirty="0" smtClean="0"/>
            <a:t>Manipulatie discussie in media</a:t>
          </a:r>
          <a:endParaRPr lang="nl-NL" sz="4000" dirty="0"/>
        </a:p>
      </dgm:t>
    </dgm:pt>
    <dgm:pt modelId="{D85710E9-4743-488D-913D-6FB70DBC5998}" type="parTrans" cxnId="{5648D8E9-E3FB-4992-9A38-D6DD6CDA0434}">
      <dgm:prSet/>
      <dgm:spPr/>
      <dgm:t>
        <a:bodyPr/>
        <a:lstStyle/>
        <a:p>
          <a:endParaRPr lang="nl-NL"/>
        </a:p>
      </dgm:t>
    </dgm:pt>
    <dgm:pt modelId="{056DD037-0AD0-4F8B-82CC-1BEABA738A6B}" type="sibTrans" cxnId="{5648D8E9-E3FB-4992-9A38-D6DD6CDA0434}">
      <dgm:prSet/>
      <dgm:spPr/>
      <dgm:t>
        <a:bodyPr/>
        <a:lstStyle/>
        <a:p>
          <a:endParaRPr lang="nl-NL"/>
        </a:p>
      </dgm:t>
    </dgm:pt>
    <dgm:pt modelId="{7FB6F122-7E19-4325-AB39-61D675DEBDFD}" type="pres">
      <dgm:prSet presAssocID="{B902304A-DEF6-45A0-A778-BB49FDA713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471B6EC-730F-401F-8863-CBD53F1D46E6}" type="pres">
      <dgm:prSet presAssocID="{5454210C-E18D-477B-85F5-2643445B95C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B5758F3-C5F1-4287-9345-4BC5024CB5FC}" type="presOf" srcId="{B902304A-DEF6-45A0-A778-BB49FDA713C6}" destId="{7FB6F122-7E19-4325-AB39-61D675DEBDFD}" srcOrd="0" destOrd="0" presId="urn:microsoft.com/office/officeart/2005/8/layout/vList2"/>
    <dgm:cxn modelId="{5648D8E9-E3FB-4992-9A38-D6DD6CDA0434}" srcId="{B902304A-DEF6-45A0-A778-BB49FDA713C6}" destId="{5454210C-E18D-477B-85F5-2643445B95C7}" srcOrd="0" destOrd="0" parTransId="{D85710E9-4743-488D-913D-6FB70DBC5998}" sibTransId="{056DD037-0AD0-4F8B-82CC-1BEABA738A6B}"/>
    <dgm:cxn modelId="{DCC6310D-23A5-4C8E-B29F-425F457CF210}" type="presOf" srcId="{5454210C-E18D-477B-85F5-2643445B95C7}" destId="{2471B6EC-730F-401F-8863-CBD53F1D46E6}" srcOrd="0" destOrd="0" presId="urn:microsoft.com/office/officeart/2005/8/layout/vList2"/>
    <dgm:cxn modelId="{55E527B6-37DC-4071-A1F0-9F17021FBC99}" type="presParOf" srcId="{7FB6F122-7E19-4325-AB39-61D675DEBDFD}" destId="{2471B6EC-730F-401F-8863-CBD53F1D46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1D9F9A3-225A-43D6-9BEF-369701355B20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E844417F-6539-4436-9F10-E9B20D85DEB1}">
      <dgm:prSet/>
      <dgm:spPr/>
      <dgm:t>
        <a:bodyPr/>
        <a:lstStyle/>
        <a:p>
          <a:pPr rtl="0"/>
          <a:r>
            <a:rPr lang="nl-NL" b="1" smtClean="0"/>
            <a:t>In elkaar stortende ijsmuren: gebeurt elk jaar en zegt niets over opwarming</a:t>
          </a:r>
          <a:endParaRPr lang="nl-NL" b="1"/>
        </a:p>
      </dgm:t>
    </dgm:pt>
    <dgm:pt modelId="{87BCA1F6-DB6B-4690-AC3E-56347687F084}" type="parTrans" cxnId="{68850BDC-86A1-446E-996C-036E1EF5AAF3}">
      <dgm:prSet/>
      <dgm:spPr/>
      <dgm:t>
        <a:bodyPr/>
        <a:lstStyle/>
        <a:p>
          <a:endParaRPr lang="nl-NL"/>
        </a:p>
      </dgm:t>
    </dgm:pt>
    <dgm:pt modelId="{1024224B-EE72-4223-BC68-00D3330ACE4D}" type="sibTrans" cxnId="{68850BDC-86A1-446E-996C-036E1EF5AAF3}">
      <dgm:prSet/>
      <dgm:spPr/>
      <dgm:t>
        <a:bodyPr/>
        <a:lstStyle/>
        <a:p>
          <a:endParaRPr lang="nl-NL"/>
        </a:p>
      </dgm:t>
    </dgm:pt>
    <dgm:pt modelId="{71B31444-25BC-4B52-A6C3-592114F7BABE}">
      <dgm:prSet/>
      <dgm:spPr/>
      <dgm:t>
        <a:bodyPr/>
        <a:lstStyle/>
        <a:p>
          <a:pPr rtl="0"/>
          <a:r>
            <a:rPr lang="nl-NL" b="1" dirty="0" smtClean="0"/>
            <a:t>Kilimanjaro: sneeuw smelt door opstijgende warme lucht, al vanaf 1800</a:t>
          </a:r>
          <a:endParaRPr lang="nl-NL" b="1" dirty="0"/>
        </a:p>
      </dgm:t>
    </dgm:pt>
    <dgm:pt modelId="{8B0EABEE-AF95-4B9C-ABB0-20A6E0593BE3}" type="parTrans" cxnId="{10079DA1-1C2D-421A-A92F-0ABD2DDA7BE1}">
      <dgm:prSet/>
      <dgm:spPr/>
      <dgm:t>
        <a:bodyPr/>
        <a:lstStyle/>
        <a:p>
          <a:endParaRPr lang="nl-NL"/>
        </a:p>
      </dgm:t>
    </dgm:pt>
    <dgm:pt modelId="{9F78284A-23BC-4102-AD15-8EEB3BE30A65}" type="sibTrans" cxnId="{10079DA1-1C2D-421A-A92F-0ABD2DDA7BE1}">
      <dgm:prSet/>
      <dgm:spPr/>
      <dgm:t>
        <a:bodyPr/>
        <a:lstStyle/>
        <a:p>
          <a:endParaRPr lang="nl-NL"/>
        </a:p>
      </dgm:t>
    </dgm:pt>
    <dgm:pt modelId="{3042A03B-6117-45B3-AED4-241C27E65AC8}">
      <dgm:prSet/>
      <dgm:spPr/>
      <dgm:t>
        <a:bodyPr/>
        <a:lstStyle/>
        <a:p>
          <a:pPr rtl="0"/>
          <a:r>
            <a:rPr lang="nl-NL" b="1" smtClean="0"/>
            <a:t>Gletsjers die smelten: Al Gore laat er 10 zien van de 160.000 </a:t>
          </a:r>
          <a:endParaRPr lang="nl-NL" b="1"/>
        </a:p>
      </dgm:t>
    </dgm:pt>
    <dgm:pt modelId="{0436096D-B20F-407C-AA17-197F4972ECED}" type="parTrans" cxnId="{DD2E37A6-5151-4474-AEA6-92999E9C7D4F}">
      <dgm:prSet/>
      <dgm:spPr/>
      <dgm:t>
        <a:bodyPr/>
        <a:lstStyle/>
        <a:p>
          <a:endParaRPr lang="nl-NL"/>
        </a:p>
      </dgm:t>
    </dgm:pt>
    <dgm:pt modelId="{C4A7176B-6233-4E2B-A83F-2690DA203C8F}" type="sibTrans" cxnId="{DD2E37A6-5151-4474-AEA6-92999E9C7D4F}">
      <dgm:prSet/>
      <dgm:spPr/>
      <dgm:t>
        <a:bodyPr/>
        <a:lstStyle/>
        <a:p>
          <a:endParaRPr lang="nl-NL"/>
        </a:p>
      </dgm:t>
    </dgm:pt>
    <dgm:pt modelId="{987A22F6-559A-4B1B-A4E5-36EE86E22BB6}" type="pres">
      <dgm:prSet presAssocID="{D1D9F9A3-225A-43D6-9BEF-369701355B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3982FA8-C6DF-4194-BCB2-987E266D8453}" type="pres">
      <dgm:prSet presAssocID="{E844417F-6539-4436-9F10-E9B20D85DEB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E753646-5252-4D77-A4ED-DD5C69D28FC5}" type="pres">
      <dgm:prSet presAssocID="{1024224B-EE72-4223-BC68-00D3330ACE4D}" presName="spacer" presStyleCnt="0"/>
      <dgm:spPr/>
    </dgm:pt>
    <dgm:pt modelId="{4DEA591E-DB34-45D7-A5AB-39918AD3E107}" type="pres">
      <dgm:prSet presAssocID="{71B31444-25BC-4B52-A6C3-592114F7BAB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A6CC2E1-5926-475D-9BF9-A221A65C99DF}" type="pres">
      <dgm:prSet presAssocID="{9F78284A-23BC-4102-AD15-8EEB3BE30A65}" presName="spacer" presStyleCnt="0"/>
      <dgm:spPr/>
    </dgm:pt>
    <dgm:pt modelId="{BD55322D-2ABF-4433-94B2-C123E8690FE1}" type="pres">
      <dgm:prSet presAssocID="{3042A03B-6117-45B3-AED4-241C27E65AC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0079DA1-1C2D-421A-A92F-0ABD2DDA7BE1}" srcId="{D1D9F9A3-225A-43D6-9BEF-369701355B20}" destId="{71B31444-25BC-4B52-A6C3-592114F7BABE}" srcOrd="1" destOrd="0" parTransId="{8B0EABEE-AF95-4B9C-ABB0-20A6E0593BE3}" sibTransId="{9F78284A-23BC-4102-AD15-8EEB3BE30A65}"/>
    <dgm:cxn modelId="{813D53F4-14D8-4D75-9783-90E4E395A136}" type="presOf" srcId="{E844417F-6539-4436-9F10-E9B20D85DEB1}" destId="{D3982FA8-C6DF-4194-BCB2-987E266D8453}" srcOrd="0" destOrd="0" presId="urn:microsoft.com/office/officeart/2005/8/layout/vList2"/>
    <dgm:cxn modelId="{91674E8F-F3A8-4EFE-95BC-EDA420F94B79}" type="presOf" srcId="{71B31444-25BC-4B52-A6C3-592114F7BABE}" destId="{4DEA591E-DB34-45D7-A5AB-39918AD3E107}" srcOrd="0" destOrd="0" presId="urn:microsoft.com/office/officeart/2005/8/layout/vList2"/>
    <dgm:cxn modelId="{6627DC7E-B89C-48D4-BC42-86E9AFA63358}" type="presOf" srcId="{3042A03B-6117-45B3-AED4-241C27E65AC8}" destId="{BD55322D-2ABF-4433-94B2-C123E8690FE1}" srcOrd="0" destOrd="0" presId="urn:microsoft.com/office/officeart/2005/8/layout/vList2"/>
    <dgm:cxn modelId="{68850BDC-86A1-446E-996C-036E1EF5AAF3}" srcId="{D1D9F9A3-225A-43D6-9BEF-369701355B20}" destId="{E844417F-6539-4436-9F10-E9B20D85DEB1}" srcOrd="0" destOrd="0" parTransId="{87BCA1F6-DB6B-4690-AC3E-56347687F084}" sibTransId="{1024224B-EE72-4223-BC68-00D3330ACE4D}"/>
    <dgm:cxn modelId="{9C0F0334-494D-4E12-88B5-592502490DE5}" type="presOf" srcId="{D1D9F9A3-225A-43D6-9BEF-369701355B20}" destId="{987A22F6-559A-4B1B-A4E5-36EE86E22BB6}" srcOrd="0" destOrd="0" presId="urn:microsoft.com/office/officeart/2005/8/layout/vList2"/>
    <dgm:cxn modelId="{DD2E37A6-5151-4474-AEA6-92999E9C7D4F}" srcId="{D1D9F9A3-225A-43D6-9BEF-369701355B20}" destId="{3042A03B-6117-45B3-AED4-241C27E65AC8}" srcOrd="2" destOrd="0" parTransId="{0436096D-B20F-407C-AA17-197F4972ECED}" sibTransId="{C4A7176B-6233-4E2B-A83F-2690DA203C8F}"/>
    <dgm:cxn modelId="{924B3918-28A0-4EE2-85E3-2ACBCA02B8EE}" type="presParOf" srcId="{987A22F6-559A-4B1B-A4E5-36EE86E22BB6}" destId="{D3982FA8-C6DF-4194-BCB2-987E266D8453}" srcOrd="0" destOrd="0" presId="urn:microsoft.com/office/officeart/2005/8/layout/vList2"/>
    <dgm:cxn modelId="{EF1CBDEE-9C33-431F-94E5-3FAAC010BF1C}" type="presParOf" srcId="{987A22F6-559A-4B1B-A4E5-36EE86E22BB6}" destId="{4E753646-5252-4D77-A4ED-DD5C69D28FC5}" srcOrd="1" destOrd="0" presId="urn:microsoft.com/office/officeart/2005/8/layout/vList2"/>
    <dgm:cxn modelId="{395FD8DC-1D67-45E4-BA61-C51BBFF6F54A}" type="presParOf" srcId="{987A22F6-559A-4B1B-A4E5-36EE86E22BB6}" destId="{4DEA591E-DB34-45D7-A5AB-39918AD3E107}" srcOrd="2" destOrd="0" presId="urn:microsoft.com/office/officeart/2005/8/layout/vList2"/>
    <dgm:cxn modelId="{5D74A404-40E9-4E9C-BA6B-09190E4452E3}" type="presParOf" srcId="{987A22F6-559A-4B1B-A4E5-36EE86E22BB6}" destId="{1A6CC2E1-5926-475D-9BF9-A221A65C99DF}" srcOrd="3" destOrd="0" presId="urn:microsoft.com/office/officeart/2005/8/layout/vList2"/>
    <dgm:cxn modelId="{8273A40A-2298-4914-86EC-F20995A9E4B2}" type="presParOf" srcId="{987A22F6-559A-4B1B-A4E5-36EE86E22BB6}" destId="{BD55322D-2ABF-4433-94B2-C123E8690FE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FE07CE3-8C03-4323-B98D-0C558FCF5FB4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67A3A7FC-5335-4CFB-A22C-8BA04327BD4E}">
      <dgm:prSet custT="1"/>
      <dgm:spPr/>
      <dgm:t>
        <a:bodyPr/>
        <a:lstStyle/>
        <a:p>
          <a:pPr algn="ctr" rtl="0"/>
          <a:r>
            <a:rPr lang="nl-NL" sz="4000" dirty="0" smtClean="0"/>
            <a:t>Manipulatie discussie in media</a:t>
          </a:r>
          <a:endParaRPr lang="nl-NL" sz="4000" dirty="0"/>
        </a:p>
      </dgm:t>
    </dgm:pt>
    <dgm:pt modelId="{E2D3A5D4-8127-42B9-AC5B-7131066420B2}" type="parTrans" cxnId="{A8F72091-8683-4B6B-AD76-0DE90C427125}">
      <dgm:prSet/>
      <dgm:spPr/>
      <dgm:t>
        <a:bodyPr/>
        <a:lstStyle/>
        <a:p>
          <a:endParaRPr lang="nl-NL"/>
        </a:p>
      </dgm:t>
    </dgm:pt>
    <dgm:pt modelId="{F22C0902-4473-46FF-A3E8-7DDF9C1407F0}" type="sibTrans" cxnId="{A8F72091-8683-4B6B-AD76-0DE90C427125}">
      <dgm:prSet/>
      <dgm:spPr/>
      <dgm:t>
        <a:bodyPr/>
        <a:lstStyle/>
        <a:p>
          <a:endParaRPr lang="nl-NL"/>
        </a:p>
      </dgm:t>
    </dgm:pt>
    <dgm:pt modelId="{1123F066-DC43-4CF6-9F0B-2D529844DBA0}" type="pres">
      <dgm:prSet presAssocID="{BFE07CE3-8C03-4323-B98D-0C558FCF5F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F77F2F8-98AC-4CFC-9552-327D17DBE195}" type="pres">
      <dgm:prSet presAssocID="{67A3A7FC-5335-4CFB-A22C-8BA04327BD4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6CB88AF-582A-4F18-B35D-211DEB27058F}" type="presOf" srcId="{BFE07CE3-8C03-4323-B98D-0C558FCF5FB4}" destId="{1123F066-DC43-4CF6-9F0B-2D529844DBA0}" srcOrd="0" destOrd="0" presId="urn:microsoft.com/office/officeart/2005/8/layout/vList2"/>
    <dgm:cxn modelId="{DD001CAE-5A5F-44DC-8B91-EA93B6CD2BD7}" type="presOf" srcId="{67A3A7FC-5335-4CFB-A22C-8BA04327BD4E}" destId="{0F77F2F8-98AC-4CFC-9552-327D17DBE195}" srcOrd="0" destOrd="0" presId="urn:microsoft.com/office/officeart/2005/8/layout/vList2"/>
    <dgm:cxn modelId="{A8F72091-8683-4B6B-AD76-0DE90C427125}" srcId="{BFE07CE3-8C03-4323-B98D-0C558FCF5FB4}" destId="{67A3A7FC-5335-4CFB-A22C-8BA04327BD4E}" srcOrd="0" destOrd="0" parTransId="{E2D3A5D4-8127-42B9-AC5B-7131066420B2}" sibTransId="{F22C0902-4473-46FF-A3E8-7DDF9C1407F0}"/>
    <dgm:cxn modelId="{E195DB81-FBDE-4A3A-A81C-121D6D3C7162}" type="presParOf" srcId="{1123F066-DC43-4CF6-9F0B-2D529844DBA0}" destId="{0F77F2F8-98AC-4CFC-9552-327D17DBE1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A29CA34-5231-4416-8E8D-C7F124CA0D6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5923AE3B-7E30-4A32-99DA-ACD23F4CCA7F}">
      <dgm:prSet/>
      <dgm:spPr/>
      <dgm:t>
        <a:bodyPr/>
        <a:lstStyle/>
        <a:p>
          <a:pPr rtl="0"/>
          <a:r>
            <a:rPr lang="nl-NL" smtClean="0"/>
            <a:t>Vergelijk de beelden die je krijgt bij deze volgende grafieken over hetzelfde verband tussen CO2 en temperatuur:</a:t>
          </a:r>
          <a:endParaRPr lang="nl-NL"/>
        </a:p>
      </dgm:t>
    </dgm:pt>
    <dgm:pt modelId="{5DA54D11-A1F5-4DF3-A37B-299EC1A6A53F}" type="parTrans" cxnId="{75B37769-C7E8-41AD-B73B-6B1BD43E486A}">
      <dgm:prSet/>
      <dgm:spPr/>
      <dgm:t>
        <a:bodyPr/>
        <a:lstStyle/>
        <a:p>
          <a:endParaRPr lang="nl-NL"/>
        </a:p>
      </dgm:t>
    </dgm:pt>
    <dgm:pt modelId="{A6500E2B-3259-4708-B325-43D414785230}" type="sibTrans" cxnId="{75B37769-C7E8-41AD-B73B-6B1BD43E486A}">
      <dgm:prSet/>
      <dgm:spPr/>
      <dgm:t>
        <a:bodyPr/>
        <a:lstStyle/>
        <a:p>
          <a:endParaRPr lang="nl-NL"/>
        </a:p>
      </dgm:t>
    </dgm:pt>
    <dgm:pt modelId="{0E18E156-99A7-4B11-8FA9-59B59A5A2D87}" type="pres">
      <dgm:prSet presAssocID="{7A29CA34-5231-4416-8E8D-C7F124CA0D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CBF31C2-8762-4311-96A0-B686F66B80BD}" type="pres">
      <dgm:prSet presAssocID="{5923AE3B-7E30-4A32-99DA-ACD23F4CCA7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8405E15-1872-498D-9C47-277C4ED9AFD8}" type="presOf" srcId="{7A29CA34-5231-4416-8E8D-C7F124CA0D62}" destId="{0E18E156-99A7-4B11-8FA9-59B59A5A2D87}" srcOrd="0" destOrd="0" presId="urn:microsoft.com/office/officeart/2005/8/layout/vList2"/>
    <dgm:cxn modelId="{815479E7-E222-4B25-81A5-6BB2277F02B5}" type="presOf" srcId="{5923AE3B-7E30-4A32-99DA-ACD23F4CCA7F}" destId="{BCBF31C2-8762-4311-96A0-B686F66B80BD}" srcOrd="0" destOrd="0" presId="urn:microsoft.com/office/officeart/2005/8/layout/vList2"/>
    <dgm:cxn modelId="{75B37769-C7E8-41AD-B73B-6B1BD43E486A}" srcId="{7A29CA34-5231-4416-8E8D-C7F124CA0D62}" destId="{5923AE3B-7E30-4A32-99DA-ACD23F4CCA7F}" srcOrd="0" destOrd="0" parTransId="{5DA54D11-A1F5-4DF3-A37B-299EC1A6A53F}" sibTransId="{A6500E2B-3259-4708-B325-43D414785230}"/>
    <dgm:cxn modelId="{BA40657A-9FFC-44E5-BBC4-6FE1F808E0BE}" type="presParOf" srcId="{0E18E156-99A7-4B11-8FA9-59B59A5A2D87}" destId="{BCBF31C2-8762-4311-96A0-B686F66B80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F1500D-78F5-42A5-8B34-70B1702761DE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AD0B3741-0D3E-4D82-90A0-F828EF5551C6}">
      <dgm:prSet/>
      <dgm:spPr/>
      <dgm:t>
        <a:bodyPr/>
        <a:lstStyle/>
        <a:p>
          <a:pPr algn="ctr" rtl="0"/>
          <a:r>
            <a:rPr lang="nl-NL" b="1" smtClean="0"/>
            <a:t>Wie moeten we geloven?</a:t>
          </a:r>
          <a:endParaRPr lang="nl-NL"/>
        </a:p>
      </dgm:t>
    </dgm:pt>
    <dgm:pt modelId="{242ACCEA-CE98-46BC-AE4F-2D31404F8311}" type="parTrans" cxnId="{131CD727-359C-4736-BEAB-A4A388C2971D}">
      <dgm:prSet/>
      <dgm:spPr/>
      <dgm:t>
        <a:bodyPr/>
        <a:lstStyle/>
        <a:p>
          <a:endParaRPr lang="nl-NL"/>
        </a:p>
      </dgm:t>
    </dgm:pt>
    <dgm:pt modelId="{C83383AC-B6B9-4EEF-9497-D47DF28B9376}" type="sibTrans" cxnId="{131CD727-359C-4736-BEAB-A4A388C2971D}">
      <dgm:prSet/>
      <dgm:spPr/>
      <dgm:t>
        <a:bodyPr/>
        <a:lstStyle/>
        <a:p>
          <a:endParaRPr lang="nl-NL"/>
        </a:p>
      </dgm:t>
    </dgm:pt>
    <dgm:pt modelId="{4369C98D-186A-4674-9B0F-A9046F6F963F}" type="pres">
      <dgm:prSet presAssocID="{9EF1500D-78F5-42A5-8B34-70B1702761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C5C51CB-AC14-49C9-A3DF-4B339FC5A9D6}" type="pres">
      <dgm:prSet presAssocID="{AD0B3741-0D3E-4D82-90A0-F828EF5551C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31CD727-359C-4736-BEAB-A4A388C2971D}" srcId="{9EF1500D-78F5-42A5-8B34-70B1702761DE}" destId="{AD0B3741-0D3E-4D82-90A0-F828EF5551C6}" srcOrd="0" destOrd="0" parTransId="{242ACCEA-CE98-46BC-AE4F-2D31404F8311}" sibTransId="{C83383AC-B6B9-4EEF-9497-D47DF28B9376}"/>
    <dgm:cxn modelId="{DED9F746-AB61-4195-9AB6-8E99DC5812F4}" type="presOf" srcId="{9EF1500D-78F5-42A5-8B34-70B1702761DE}" destId="{4369C98D-186A-4674-9B0F-A9046F6F963F}" srcOrd="0" destOrd="0" presId="urn:microsoft.com/office/officeart/2005/8/layout/vList2"/>
    <dgm:cxn modelId="{DDA95F52-689D-4AFF-9AAB-E349C2027B2B}" type="presOf" srcId="{AD0B3741-0D3E-4D82-90A0-F828EF5551C6}" destId="{EC5C51CB-AC14-49C9-A3DF-4B339FC5A9D6}" srcOrd="0" destOrd="0" presId="urn:microsoft.com/office/officeart/2005/8/layout/vList2"/>
    <dgm:cxn modelId="{5369A720-796C-4C43-835F-50790AF99CD6}" type="presParOf" srcId="{4369C98D-186A-4674-9B0F-A9046F6F963F}" destId="{EC5C51CB-AC14-49C9-A3DF-4B339FC5A9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F28F3B-FCEF-4515-90B7-E6459167257E}" type="doc">
      <dgm:prSet loTypeId="urn:microsoft.com/office/officeart/2005/8/layout/v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CA84F8DC-CF0B-4303-86FA-F44FA6826954}">
      <dgm:prSet/>
      <dgm:spPr/>
      <dgm:t>
        <a:bodyPr/>
        <a:lstStyle/>
        <a:p>
          <a:pPr rtl="0"/>
          <a:r>
            <a:rPr lang="nl-NL" dirty="0" smtClean="0"/>
            <a:t>IPCC (VN, meeste regeringen, algemene opinie) </a:t>
          </a:r>
          <a:endParaRPr lang="nl-NL" dirty="0"/>
        </a:p>
      </dgm:t>
    </dgm:pt>
    <dgm:pt modelId="{175AD86D-FE44-473E-AD49-231AF9E33192}" type="parTrans" cxnId="{560415D0-7F01-4ABF-BB51-948B17A30729}">
      <dgm:prSet/>
      <dgm:spPr/>
      <dgm:t>
        <a:bodyPr/>
        <a:lstStyle/>
        <a:p>
          <a:endParaRPr lang="nl-NL"/>
        </a:p>
      </dgm:t>
    </dgm:pt>
    <dgm:pt modelId="{24301ACD-C4E8-4DC0-9A69-2094454883E9}" type="sibTrans" cxnId="{560415D0-7F01-4ABF-BB51-948B17A30729}">
      <dgm:prSet/>
      <dgm:spPr/>
      <dgm:t>
        <a:bodyPr/>
        <a:lstStyle/>
        <a:p>
          <a:endParaRPr lang="nl-NL"/>
        </a:p>
      </dgm:t>
    </dgm:pt>
    <dgm:pt modelId="{25C064D8-8877-40E4-9B5D-BD36901D64A6}">
      <dgm:prSet/>
      <dgm:spPr/>
      <dgm:t>
        <a:bodyPr/>
        <a:lstStyle/>
        <a:p>
          <a:pPr rtl="0"/>
          <a:r>
            <a:rPr lang="nl-NL" dirty="0" smtClean="0"/>
            <a:t>de aarde warmt op</a:t>
          </a:r>
          <a:endParaRPr lang="nl-NL" dirty="0"/>
        </a:p>
      </dgm:t>
    </dgm:pt>
    <dgm:pt modelId="{C1223AE4-A3B4-4F3A-AE82-D96A90043F68}" type="parTrans" cxnId="{96854303-6C78-46FF-8AAC-AEBB9126C674}">
      <dgm:prSet/>
      <dgm:spPr/>
      <dgm:t>
        <a:bodyPr/>
        <a:lstStyle/>
        <a:p>
          <a:endParaRPr lang="nl-NL"/>
        </a:p>
      </dgm:t>
    </dgm:pt>
    <dgm:pt modelId="{853777D4-ECA0-4144-ADD3-E6527B7E77F1}" type="sibTrans" cxnId="{96854303-6C78-46FF-8AAC-AEBB9126C674}">
      <dgm:prSet/>
      <dgm:spPr/>
      <dgm:t>
        <a:bodyPr/>
        <a:lstStyle/>
        <a:p>
          <a:endParaRPr lang="nl-NL"/>
        </a:p>
      </dgm:t>
    </dgm:pt>
    <dgm:pt modelId="{B6A858FB-337D-40FC-8CA0-DCECA0A96855}">
      <dgm:prSet/>
      <dgm:spPr/>
      <dgm:t>
        <a:bodyPr/>
        <a:lstStyle/>
        <a:p>
          <a:pPr rtl="0"/>
          <a:r>
            <a:rPr lang="nl-NL" dirty="0" smtClean="0"/>
            <a:t>Klimaatsceptici (minderheid)</a:t>
          </a:r>
          <a:endParaRPr lang="nl-NL" dirty="0"/>
        </a:p>
      </dgm:t>
    </dgm:pt>
    <dgm:pt modelId="{1BF965D1-7F39-4778-B294-39CA62D5F91C}" type="parTrans" cxnId="{E21B9ABF-550F-4D61-9F83-50BAE066F60F}">
      <dgm:prSet/>
      <dgm:spPr/>
      <dgm:t>
        <a:bodyPr/>
        <a:lstStyle/>
        <a:p>
          <a:endParaRPr lang="nl-NL"/>
        </a:p>
      </dgm:t>
    </dgm:pt>
    <dgm:pt modelId="{52A4CE51-0DAD-4774-90AC-83B1396271D4}" type="sibTrans" cxnId="{E21B9ABF-550F-4D61-9F83-50BAE066F60F}">
      <dgm:prSet/>
      <dgm:spPr/>
      <dgm:t>
        <a:bodyPr/>
        <a:lstStyle/>
        <a:p>
          <a:endParaRPr lang="nl-NL"/>
        </a:p>
      </dgm:t>
    </dgm:pt>
    <dgm:pt modelId="{171BACAA-226D-4284-BF06-810433212332}">
      <dgm:prSet/>
      <dgm:spPr/>
      <dgm:t>
        <a:bodyPr/>
        <a:lstStyle/>
        <a:p>
          <a:pPr rtl="0"/>
          <a:r>
            <a:rPr lang="nl-NL" dirty="0" smtClean="0"/>
            <a:t>niet zeker dat de aarde opwarmt </a:t>
          </a:r>
          <a:endParaRPr lang="nl-NL" dirty="0"/>
        </a:p>
      </dgm:t>
    </dgm:pt>
    <dgm:pt modelId="{32559613-53C7-4519-BEA5-88909E3A460D}" type="parTrans" cxnId="{A00DC316-4C9A-486A-BBBF-BB6C08FDAFF9}">
      <dgm:prSet/>
      <dgm:spPr/>
      <dgm:t>
        <a:bodyPr/>
        <a:lstStyle/>
        <a:p>
          <a:endParaRPr lang="nl-NL"/>
        </a:p>
      </dgm:t>
    </dgm:pt>
    <dgm:pt modelId="{DFB29B3E-C1FB-41FD-8C3C-ECD64D3EACE2}" type="sibTrans" cxnId="{A00DC316-4C9A-486A-BBBF-BB6C08FDAFF9}">
      <dgm:prSet/>
      <dgm:spPr/>
      <dgm:t>
        <a:bodyPr/>
        <a:lstStyle/>
        <a:p>
          <a:endParaRPr lang="nl-NL"/>
        </a:p>
      </dgm:t>
    </dgm:pt>
    <dgm:pt modelId="{6B86717C-5C1C-4012-A527-0505B0CED90A}">
      <dgm:prSet/>
      <dgm:spPr/>
      <dgm:t>
        <a:bodyPr/>
        <a:lstStyle/>
        <a:p>
          <a:pPr rtl="0"/>
          <a:r>
            <a:rPr lang="nl-NL" smtClean="0"/>
            <a:t>niet  zeker dat de concentratie CO2 (dus de mens) de  oorzaak is</a:t>
          </a:r>
          <a:endParaRPr lang="nl-NL"/>
        </a:p>
      </dgm:t>
    </dgm:pt>
    <dgm:pt modelId="{5D6527D7-BBEB-4678-98F2-F527B35AFA72}" type="parTrans" cxnId="{7E20154E-1EB0-4A0E-BF15-D26B013C922E}">
      <dgm:prSet/>
      <dgm:spPr/>
      <dgm:t>
        <a:bodyPr/>
        <a:lstStyle/>
        <a:p>
          <a:endParaRPr lang="nl-NL"/>
        </a:p>
      </dgm:t>
    </dgm:pt>
    <dgm:pt modelId="{3C81BF6E-6458-44F8-824D-259D9DC6349C}" type="sibTrans" cxnId="{7E20154E-1EB0-4A0E-BF15-D26B013C922E}">
      <dgm:prSet/>
      <dgm:spPr/>
      <dgm:t>
        <a:bodyPr/>
        <a:lstStyle/>
        <a:p>
          <a:endParaRPr lang="nl-NL"/>
        </a:p>
      </dgm:t>
    </dgm:pt>
    <dgm:pt modelId="{BBA941D9-E2C3-42E7-8E15-85A5356A7AD5}">
      <dgm:prSet/>
      <dgm:spPr/>
      <dgm:t>
        <a:bodyPr/>
        <a:lstStyle/>
        <a:p>
          <a:pPr rtl="0"/>
          <a:r>
            <a:rPr lang="nl-NL" dirty="0" smtClean="0"/>
            <a:t>stijgende concentratie CO2 is oorzaak</a:t>
          </a:r>
          <a:endParaRPr lang="nl-NL" dirty="0"/>
        </a:p>
      </dgm:t>
    </dgm:pt>
    <dgm:pt modelId="{F4AC5C0F-85D8-4067-A155-24B46C5EC8F5}" type="parTrans" cxnId="{84CD61FB-5C53-4B86-82C8-A719D6E51EE6}">
      <dgm:prSet/>
      <dgm:spPr/>
      <dgm:t>
        <a:bodyPr/>
        <a:lstStyle/>
        <a:p>
          <a:endParaRPr lang="nl-NL"/>
        </a:p>
      </dgm:t>
    </dgm:pt>
    <dgm:pt modelId="{D2C73CC6-4403-4553-9DD9-72C374C2231A}" type="sibTrans" cxnId="{84CD61FB-5C53-4B86-82C8-A719D6E51EE6}">
      <dgm:prSet/>
      <dgm:spPr/>
      <dgm:t>
        <a:bodyPr/>
        <a:lstStyle/>
        <a:p>
          <a:endParaRPr lang="nl-NL"/>
        </a:p>
      </dgm:t>
    </dgm:pt>
    <dgm:pt modelId="{9D24DA37-E846-4219-B3E5-BE80669F92CC}">
      <dgm:prSet/>
      <dgm:spPr/>
      <dgm:t>
        <a:bodyPr/>
        <a:lstStyle/>
        <a:p>
          <a:pPr rtl="0"/>
          <a:r>
            <a:rPr lang="nl-NL" dirty="0" smtClean="0"/>
            <a:t>Mens is oorzaak stijging CO2</a:t>
          </a:r>
          <a:endParaRPr lang="nl-NL" dirty="0"/>
        </a:p>
      </dgm:t>
    </dgm:pt>
    <dgm:pt modelId="{8F8FF24A-1F2B-49FD-8763-C0D9CAC90EF7}" type="parTrans" cxnId="{2110DED7-5248-4053-8631-3E72BF31E2B4}">
      <dgm:prSet/>
      <dgm:spPr/>
      <dgm:t>
        <a:bodyPr/>
        <a:lstStyle/>
        <a:p>
          <a:endParaRPr lang="nl-NL"/>
        </a:p>
      </dgm:t>
    </dgm:pt>
    <dgm:pt modelId="{39A433DE-CAC2-48E5-B571-3A14F3D3A6CF}" type="sibTrans" cxnId="{2110DED7-5248-4053-8631-3E72BF31E2B4}">
      <dgm:prSet/>
      <dgm:spPr/>
      <dgm:t>
        <a:bodyPr/>
        <a:lstStyle/>
        <a:p>
          <a:endParaRPr lang="nl-NL"/>
        </a:p>
      </dgm:t>
    </dgm:pt>
    <dgm:pt modelId="{3CDA99E1-0A5C-4ABF-8850-1C7C3F8F4F0A}" type="pres">
      <dgm:prSet presAssocID="{61F28F3B-FCEF-4515-90B7-E6459167257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3F2A82B6-EB34-4493-834C-E465D24AD441}" type="pres">
      <dgm:prSet presAssocID="{CA84F8DC-CF0B-4303-86FA-F44FA6826954}" presName="linNode" presStyleCnt="0"/>
      <dgm:spPr/>
    </dgm:pt>
    <dgm:pt modelId="{835E875A-C373-4FB3-916D-CF0C8E9159DA}" type="pres">
      <dgm:prSet presAssocID="{CA84F8DC-CF0B-4303-86FA-F44FA6826954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DE5468D-8494-4B13-9B19-E2F88571DF33}" type="pres">
      <dgm:prSet presAssocID="{CA84F8DC-CF0B-4303-86FA-F44FA6826954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5EC8212-562F-4AC7-8E93-F95235EA8897}" type="pres">
      <dgm:prSet presAssocID="{24301ACD-C4E8-4DC0-9A69-2094454883E9}" presName="spacing" presStyleCnt="0"/>
      <dgm:spPr/>
    </dgm:pt>
    <dgm:pt modelId="{AB3B1DF6-97A9-40DC-9DE8-1FCBA4D558DF}" type="pres">
      <dgm:prSet presAssocID="{B6A858FB-337D-40FC-8CA0-DCECA0A96855}" presName="linNode" presStyleCnt="0"/>
      <dgm:spPr/>
    </dgm:pt>
    <dgm:pt modelId="{9DCE1F5B-A8E1-40B0-89F3-4E9B7C04BA01}" type="pres">
      <dgm:prSet presAssocID="{B6A858FB-337D-40FC-8CA0-DCECA0A9685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342DBEF-729E-4A71-86D6-9DB86BF13BFC}" type="pres">
      <dgm:prSet presAssocID="{B6A858FB-337D-40FC-8CA0-DCECA0A9685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110DED7-5248-4053-8631-3E72BF31E2B4}" srcId="{CA84F8DC-CF0B-4303-86FA-F44FA6826954}" destId="{9D24DA37-E846-4219-B3E5-BE80669F92CC}" srcOrd="2" destOrd="0" parTransId="{8F8FF24A-1F2B-49FD-8763-C0D9CAC90EF7}" sibTransId="{39A433DE-CAC2-48E5-B571-3A14F3D3A6CF}"/>
    <dgm:cxn modelId="{BE50CCBE-710D-4C8C-8607-9547530B5BBE}" type="presOf" srcId="{6B86717C-5C1C-4012-A527-0505B0CED90A}" destId="{6342DBEF-729E-4A71-86D6-9DB86BF13BFC}" srcOrd="0" destOrd="1" presId="urn:microsoft.com/office/officeart/2005/8/layout/vList6"/>
    <dgm:cxn modelId="{E94FA77C-7690-4427-8D61-E301EAD39D74}" type="presOf" srcId="{BBA941D9-E2C3-42E7-8E15-85A5356A7AD5}" destId="{BDE5468D-8494-4B13-9B19-E2F88571DF33}" srcOrd="0" destOrd="1" presId="urn:microsoft.com/office/officeart/2005/8/layout/vList6"/>
    <dgm:cxn modelId="{560415D0-7F01-4ABF-BB51-948B17A30729}" srcId="{61F28F3B-FCEF-4515-90B7-E6459167257E}" destId="{CA84F8DC-CF0B-4303-86FA-F44FA6826954}" srcOrd="0" destOrd="0" parTransId="{175AD86D-FE44-473E-AD49-231AF9E33192}" sibTransId="{24301ACD-C4E8-4DC0-9A69-2094454883E9}"/>
    <dgm:cxn modelId="{7E20154E-1EB0-4A0E-BF15-D26B013C922E}" srcId="{B6A858FB-337D-40FC-8CA0-DCECA0A96855}" destId="{6B86717C-5C1C-4012-A527-0505B0CED90A}" srcOrd="1" destOrd="0" parTransId="{5D6527D7-BBEB-4678-98F2-F527B35AFA72}" sibTransId="{3C81BF6E-6458-44F8-824D-259D9DC6349C}"/>
    <dgm:cxn modelId="{456FBA43-CA28-4107-B3A2-4C144D2F2375}" type="presOf" srcId="{171BACAA-226D-4284-BF06-810433212332}" destId="{6342DBEF-729E-4A71-86D6-9DB86BF13BFC}" srcOrd="0" destOrd="0" presId="urn:microsoft.com/office/officeart/2005/8/layout/vList6"/>
    <dgm:cxn modelId="{96854303-6C78-46FF-8AAC-AEBB9126C674}" srcId="{CA84F8DC-CF0B-4303-86FA-F44FA6826954}" destId="{25C064D8-8877-40E4-9B5D-BD36901D64A6}" srcOrd="0" destOrd="0" parTransId="{C1223AE4-A3B4-4F3A-AE82-D96A90043F68}" sibTransId="{853777D4-ECA0-4144-ADD3-E6527B7E77F1}"/>
    <dgm:cxn modelId="{C9FCACBC-0FA0-4390-873B-2D01D2189BD3}" type="presOf" srcId="{25C064D8-8877-40E4-9B5D-BD36901D64A6}" destId="{BDE5468D-8494-4B13-9B19-E2F88571DF33}" srcOrd="0" destOrd="0" presId="urn:microsoft.com/office/officeart/2005/8/layout/vList6"/>
    <dgm:cxn modelId="{F3439C1E-3A4B-42B1-BF80-F824E9EEAFE6}" type="presOf" srcId="{B6A858FB-337D-40FC-8CA0-DCECA0A96855}" destId="{9DCE1F5B-A8E1-40B0-89F3-4E9B7C04BA01}" srcOrd="0" destOrd="0" presId="urn:microsoft.com/office/officeart/2005/8/layout/vList6"/>
    <dgm:cxn modelId="{7855498F-141F-4593-BD04-F1A5EE39DD0B}" type="presOf" srcId="{61F28F3B-FCEF-4515-90B7-E6459167257E}" destId="{3CDA99E1-0A5C-4ABF-8850-1C7C3F8F4F0A}" srcOrd="0" destOrd="0" presId="urn:microsoft.com/office/officeart/2005/8/layout/vList6"/>
    <dgm:cxn modelId="{CC032A09-A94C-458B-AED6-4914229BF19E}" type="presOf" srcId="{9D24DA37-E846-4219-B3E5-BE80669F92CC}" destId="{BDE5468D-8494-4B13-9B19-E2F88571DF33}" srcOrd="0" destOrd="2" presId="urn:microsoft.com/office/officeart/2005/8/layout/vList6"/>
    <dgm:cxn modelId="{E21B9ABF-550F-4D61-9F83-50BAE066F60F}" srcId="{61F28F3B-FCEF-4515-90B7-E6459167257E}" destId="{B6A858FB-337D-40FC-8CA0-DCECA0A96855}" srcOrd="1" destOrd="0" parTransId="{1BF965D1-7F39-4778-B294-39CA62D5F91C}" sibTransId="{52A4CE51-0DAD-4774-90AC-83B1396271D4}"/>
    <dgm:cxn modelId="{84CD61FB-5C53-4B86-82C8-A719D6E51EE6}" srcId="{CA84F8DC-CF0B-4303-86FA-F44FA6826954}" destId="{BBA941D9-E2C3-42E7-8E15-85A5356A7AD5}" srcOrd="1" destOrd="0" parTransId="{F4AC5C0F-85D8-4067-A155-24B46C5EC8F5}" sibTransId="{D2C73CC6-4403-4553-9DD9-72C374C2231A}"/>
    <dgm:cxn modelId="{A00DC316-4C9A-486A-BBBF-BB6C08FDAFF9}" srcId="{B6A858FB-337D-40FC-8CA0-DCECA0A96855}" destId="{171BACAA-226D-4284-BF06-810433212332}" srcOrd="0" destOrd="0" parTransId="{32559613-53C7-4519-BEA5-88909E3A460D}" sibTransId="{DFB29B3E-C1FB-41FD-8C3C-ECD64D3EACE2}"/>
    <dgm:cxn modelId="{A5EA521C-F04A-4C25-9DEE-6D2C972EEBEF}" type="presOf" srcId="{CA84F8DC-CF0B-4303-86FA-F44FA6826954}" destId="{835E875A-C373-4FB3-916D-CF0C8E9159DA}" srcOrd="0" destOrd="0" presId="urn:microsoft.com/office/officeart/2005/8/layout/vList6"/>
    <dgm:cxn modelId="{8F0CDCCC-1BFF-444E-AC9E-7C3EC6C9294A}" type="presParOf" srcId="{3CDA99E1-0A5C-4ABF-8850-1C7C3F8F4F0A}" destId="{3F2A82B6-EB34-4493-834C-E465D24AD441}" srcOrd="0" destOrd="0" presId="urn:microsoft.com/office/officeart/2005/8/layout/vList6"/>
    <dgm:cxn modelId="{9206E30D-5CB2-4648-AFFD-A3D67D06461E}" type="presParOf" srcId="{3F2A82B6-EB34-4493-834C-E465D24AD441}" destId="{835E875A-C373-4FB3-916D-CF0C8E9159DA}" srcOrd="0" destOrd="0" presId="urn:microsoft.com/office/officeart/2005/8/layout/vList6"/>
    <dgm:cxn modelId="{760B3F1F-6811-46CE-BAD7-B53A6880ADC3}" type="presParOf" srcId="{3F2A82B6-EB34-4493-834C-E465D24AD441}" destId="{BDE5468D-8494-4B13-9B19-E2F88571DF33}" srcOrd="1" destOrd="0" presId="urn:microsoft.com/office/officeart/2005/8/layout/vList6"/>
    <dgm:cxn modelId="{C428178C-96CE-43FE-80EA-C9485C71C668}" type="presParOf" srcId="{3CDA99E1-0A5C-4ABF-8850-1C7C3F8F4F0A}" destId="{75EC8212-562F-4AC7-8E93-F95235EA8897}" srcOrd="1" destOrd="0" presId="urn:microsoft.com/office/officeart/2005/8/layout/vList6"/>
    <dgm:cxn modelId="{1AEC3887-AFE3-4A44-9337-7C98ED357C86}" type="presParOf" srcId="{3CDA99E1-0A5C-4ABF-8850-1C7C3F8F4F0A}" destId="{AB3B1DF6-97A9-40DC-9DE8-1FCBA4D558DF}" srcOrd="2" destOrd="0" presId="urn:microsoft.com/office/officeart/2005/8/layout/vList6"/>
    <dgm:cxn modelId="{5336B6AA-72D4-4566-B200-6502ECD7F205}" type="presParOf" srcId="{AB3B1DF6-97A9-40DC-9DE8-1FCBA4D558DF}" destId="{9DCE1F5B-A8E1-40B0-89F3-4E9B7C04BA01}" srcOrd="0" destOrd="0" presId="urn:microsoft.com/office/officeart/2005/8/layout/vList6"/>
    <dgm:cxn modelId="{18EA1CCF-9000-4CAA-AD26-2FDADBD9872D}" type="presParOf" srcId="{AB3B1DF6-97A9-40DC-9DE8-1FCBA4D558DF}" destId="{6342DBEF-729E-4A71-86D6-9DB86BF13BF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07A9C9-728C-414C-9E83-F035CB74896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C2CE7D1B-EDA5-4B53-858F-F83633545C82}">
      <dgm:prSet/>
      <dgm:spPr/>
      <dgm:t>
        <a:bodyPr/>
        <a:lstStyle/>
        <a:p>
          <a:pPr rtl="0"/>
          <a:r>
            <a:rPr lang="nl-NL" dirty="0" smtClean="0"/>
            <a:t>Discussie: deels inhoud – manipulatie - emoties</a:t>
          </a:r>
          <a:endParaRPr lang="nl-NL" dirty="0"/>
        </a:p>
      </dgm:t>
    </dgm:pt>
    <dgm:pt modelId="{C018F69A-0427-42E0-B859-230D7C58FD35}" type="parTrans" cxnId="{D897EFC0-0341-4090-A2DA-2B9CC7155E6C}">
      <dgm:prSet/>
      <dgm:spPr/>
      <dgm:t>
        <a:bodyPr/>
        <a:lstStyle/>
        <a:p>
          <a:endParaRPr lang="nl-NL"/>
        </a:p>
      </dgm:t>
    </dgm:pt>
    <dgm:pt modelId="{BE6FF694-79D0-4976-8E4E-3DFB64395390}" type="sibTrans" cxnId="{D897EFC0-0341-4090-A2DA-2B9CC7155E6C}">
      <dgm:prSet/>
      <dgm:spPr/>
      <dgm:t>
        <a:bodyPr/>
        <a:lstStyle/>
        <a:p>
          <a:endParaRPr lang="nl-NL"/>
        </a:p>
      </dgm:t>
    </dgm:pt>
    <dgm:pt modelId="{41A6CC1C-EF5F-4AA1-A998-9AAD566BAFCF}" type="pres">
      <dgm:prSet presAssocID="{0107A9C9-728C-414C-9E83-F035CB7489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51942E5-5943-41BE-880F-D0340B24D964}" type="pres">
      <dgm:prSet presAssocID="{C2CE7D1B-EDA5-4B53-858F-F83633545C82}" presName="parentText" presStyleLbl="node1" presStyleIdx="0" presStyleCnt="1" custLinFactNeighborX="4837" custLinFactNeighborY="-693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897EFC0-0341-4090-A2DA-2B9CC7155E6C}" srcId="{0107A9C9-728C-414C-9E83-F035CB748964}" destId="{C2CE7D1B-EDA5-4B53-858F-F83633545C82}" srcOrd="0" destOrd="0" parTransId="{C018F69A-0427-42E0-B859-230D7C58FD35}" sibTransId="{BE6FF694-79D0-4976-8E4E-3DFB64395390}"/>
    <dgm:cxn modelId="{00DB1E48-970E-426C-A6C5-D270D47636F9}" type="presOf" srcId="{C2CE7D1B-EDA5-4B53-858F-F83633545C82}" destId="{C51942E5-5943-41BE-880F-D0340B24D964}" srcOrd="0" destOrd="0" presId="urn:microsoft.com/office/officeart/2005/8/layout/vList2"/>
    <dgm:cxn modelId="{8FCF9291-A997-4E16-877B-267A599B588A}" type="presOf" srcId="{0107A9C9-728C-414C-9E83-F035CB748964}" destId="{41A6CC1C-EF5F-4AA1-A998-9AAD566BAFCF}" srcOrd="0" destOrd="0" presId="urn:microsoft.com/office/officeart/2005/8/layout/vList2"/>
    <dgm:cxn modelId="{F57A3AC5-B9C7-43F5-8101-B56440D13972}" type="presParOf" srcId="{41A6CC1C-EF5F-4AA1-A998-9AAD566BAFCF}" destId="{C51942E5-5943-41BE-880F-D0340B24D9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70B9AD-F801-47EF-B736-BD8AFAB83742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FDEAFF13-B548-4BAF-B2AC-C586A4940CB7}">
      <dgm:prSet/>
      <dgm:spPr/>
      <dgm:t>
        <a:bodyPr/>
        <a:lstStyle/>
        <a:p>
          <a:pPr rtl="0"/>
          <a:r>
            <a:rPr lang="nl-NL" smtClean="0"/>
            <a:t>Klimaatdiscussie: wetenschap of politiek</a:t>
          </a:r>
          <a:endParaRPr lang="nl-NL"/>
        </a:p>
      </dgm:t>
    </dgm:pt>
    <dgm:pt modelId="{20D44D72-1335-49FF-8605-B4CEAB3AB778}" type="parTrans" cxnId="{1D73600C-550E-4045-A9B4-4FA22D1FEC95}">
      <dgm:prSet/>
      <dgm:spPr/>
      <dgm:t>
        <a:bodyPr/>
        <a:lstStyle/>
        <a:p>
          <a:endParaRPr lang="nl-NL"/>
        </a:p>
      </dgm:t>
    </dgm:pt>
    <dgm:pt modelId="{77A12F8D-7BB3-4FCC-BFA1-4AE28511247A}" type="sibTrans" cxnId="{1D73600C-550E-4045-A9B4-4FA22D1FEC95}">
      <dgm:prSet/>
      <dgm:spPr/>
      <dgm:t>
        <a:bodyPr/>
        <a:lstStyle/>
        <a:p>
          <a:endParaRPr lang="nl-NL"/>
        </a:p>
      </dgm:t>
    </dgm:pt>
    <dgm:pt modelId="{16F730C1-E35C-4548-AA29-693E6C34A058}" type="pres">
      <dgm:prSet presAssocID="{E170B9AD-F801-47EF-B736-BD8AFAB837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A7C103E-0160-419C-B8F1-C9AE88449B03}" type="pres">
      <dgm:prSet presAssocID="{FDEAFF13-B548-4BAF-B2AC-C586A4940CB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41EC3E3-62CA-43D4-976C-0FB3AD6B2708}" type="presOf" srcId="{E170B9AD-F801-47EF-B736-BD8AFAB83742}" destId="{16F730C1-E35C-4548-AA29-693E6C34A058}" srcOrd="0" destOrd="0" presId="urn:microsoft.com/office/officeart/2005/8/layout/vList2"/>
    <dgm:cxn modelId="{1D73600C-550E-4045-A9B4-4FA22D1FEC95}" srcId="{E170B9AD-F801-47EF-B736-BD8AFAB83742}" destId="{FDEAFF13-B548-4BAF-B2AC-C586A4940CB7}" srcOrd="0" destOrd="0" parTransId="{20D44D72-1335-49FF-8605-B4CEAB3AB778}" sibTransId="{77A12F8D-7BB3-4FCC-BFA1-4AE28511247A}"/>
    <dgm:cxn modelId="{7A824BE1-9256-44BE-AA95-181AEC8787CF}" type="presOf" srcId="{FDEAFF13-B548-4BAF-B2AC-C586A4940CB7}" destId="{FA7C103E-0160-419C-B8F1-C9AE88449B03}" srcOrd="0" destOrd="0" presId="urn:microsoft.com/office/officeart/2005/8/layout/vList2"/>
    <dgm:cxn modelId="{BAE03E02-D053-4B51-89C6-AB85869B0DCC}" type="presParOf" srcId="{16F730C1-E35C-4548-AA29-693E6C34A058}" destId="{FA7C103E-0160-419C-B8F1-C9AE88449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02D4AE-EF22-4CC2-A8E5-B069C0250A33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3FC5F0F2-72F0-4B57-8561-EC66803C553A}">
      <dgm:prSet custT="1"/>
      <dgm:spPr/>
      <dgm:t>
        <a:bodyPr/>
        <a:lstStyle/>
        <a:p>
          <a:pPr rtl="0"/>
          <a:r>
            <a:rPr lang="nl-NL" sz="2400" b="1" dirty="0" smtClean="0"/>
            <a:t>Wetenschap                   zoeken naar waarheid</a:t>
          </a:r>
          <a:endParaRPr lang="nl-NL" sz="2400" b="1" dirty="0"/>
        </a:p>
      </dgm:t>
    </dgm:pt>
    <dgm:pt modelId="{5CA62203-B886-4CAF-9CD3-36658560D64C}" type="parTrans" cxnId="{C7585FFC-B46F-44E2-AE58-87BAC75DAFE4}">
      <dgm:prSet/>
      <dgm:spPr/>
      <dgm:t>
        <a:bodyPr/>
        <a:lstStyle/>
        <a:p>
          <a:endParaRPr lang="nl-NL" b="1"/>
        </a:p>
      </dgm:t>
    </dgm:pt>
    <dgm:pt modelId="{B1611BEB-80FF-49AA-97B3-6516337F6CA1}" type="sibTrans" cxnId="{C7585FFC-B46F-44E2-AE58-87BAC75DAFE4}">
      <dgm:prSet/>
      <dgm:spPr/>
      <dgm:t>
        <a:bodyPr/>
        <a:lstStyle/>
        <a:p>
          <a:endParaRPr lang="nl-NL" b="1"/>
        </a:p>
      </dgm:t>
    </dgm:pt>
    <dgm:pt modelId="{410A2DAE-0E0F-4A73-96FC-28FE2C01A5A4}">
      <dgm:prSet custT="1"/>
      <dgm:spPr/>
      <dgm:t>
        <a:bodyPr/>
        <a:lstStyle/>
        <a:p>
          <a:pPr rtl="0"/>
          <a:r>
            <a:rPr lang="nl-NL" sz="2400" b="1" dirty="0" smtClean="0"/>
            <a:t>Politiek                            besturen: uitoefenen en houden van macht</a:t>
          </a:r>
          <a:endParaRPr lang="nl-NL" sz="2400" b="1" dirty="0"/>
        </a:p>
      </dgm:t>
    </dgm:pt>
    <dgm:pt modelId="{E4047374-29EA-422A-B86C-B6009ACAB3CB}" type="parTrans" cxnId="{DD739AF7-55AA-4527-B174-F60C1256FE6B}">
      <dgm:prSet/>
      <dgm:spPr/>
      <dgm:t>
        <a:bodyPr/>
        <a:lstStyle/>
        <a:p>
          <a:endParaRPr lang="nl-NL" b="1"/>
        </a:p>
      </dgm:t>
    </dgm:pt>
    <dgm:pt modelId="{BE0E0D86-8612-488F-949A-826844BF31C7}" type="sibTrans" cxnId="{DD739AF7-55AA-4527-B174-F60C1256FE6B}">
      <dgm:prSet/>
      <dgm:spPr/>
      <dgm:t>
        <a:bodyPr/>
        <a:lstStyle/>
        <a:p>
          <a:endParaRPr lang="nl-NL" b="1"/>
        </a:p>
      </dgm:t>
    </dgm:pt>
    <dgm:pt modelId="{6747310C-7028-4737-9584-684398B8701E}">
      <dgm:prSet custT="1"/>
      <dgm:spPr/>
      <dgm:t>
        <a:bodyPr/>
        <a:lstStyle/>
        <a:p>
          <a:pPr algn="ctr" rtl="0"/>
          <a:r>
            <a:rPr lang="nl-NL" sz="2400" b="1" dirty="0" smtClean="0"/>
            <a:t>IPCC en regeringen delen standpunt</a:t>
          </a:r>
          <a:endParaRPr lang="nl-NL" sz="2400" b="1" dirty="0"/>
        </a:p>
      </dgm:t>
    </dgm:pt>
    <dgm:pt modelId="{F1661E6A-F083-4087-A0B7-E2BA735A995A}" type="parTrans" cxnId="{718AC003-40C2-429F-BCF7-476E08D14DA7}">
      <dgm:prSet/>
      <dgm:spPr/>
      <dgm:t>
        <a:bodyPr/>
        <a:lstStyle/>
        <a:p>
          <a:endParaRPr lang="nl-NL" b="1"/>
        </a:p>
      </dgm:t>
    </dgm:pt>
    <dgm:pt modelId="{4461F4C1-9434-4AB3-A459-07F7A224F7F4}" type="sibTrans" cxnId="{718AC003-40C2-429F-BCF7-476E08D14DA7}">
      <dgm:prSet/>
      <dgm:spPr/>
      <dgm:t>
        <a:bodyPr/>
        <a:lstStyle/>
        <a:p>
          <a:endParaRPr lang="nl-NL" b="1"/>
        </a:p>
      </dgm:t>
    </dgm:pt>
    <dgm:pt modelId="{D057462E-4DD9-4556-827A-5DF0893211DC}">
      <dgm:prSet/>
      <dgm:spPr/>
      <dgm:t>
        <a:bodyPr/>
        <a:lstStyle/>
        <a:p>
          <a:pPr algn="ctr" rtl="0"/>
          <a:r>
            <a:rPr lang="nl-NL" b="1" dirty="0" smtClean="0"/>
            <a:t>Belang van klimaatwetenschappers:                                                                     geld voor onderzoek (hun baan en carrière) </a:t>
          </a:r>
          <a:endParaRPr lang="nl-NL" b="1" dirty="0"/>
        </a:p>
      </dgm:t>
    </dgm:pt>
    <dgm:pt modelId="{74343AAE-C3E9-4802-A107-C5936A758F9B}" type="parTrans" cxnId="{14A97E9E-DF15-4030-8A43-B770F5124F34}">
      <dgm:prSet/>
      <dgm:spPr/>
      <dgm:t>
        <a:bodyPr/>
        <a:lstStyle/>
        <a:p>
          <a:endParaRPr lang="nl-NL" b="1"/>
        </a:p>
      </dgm:t>
    </dgm:pt>
    <dgm:pt modelId="{EED481CD-0865-48C2-A9AC-27E3FF8BBF7F}" type="sibTrans" cxnId="{14A97E9E-DF15-4030-8A43-B770F5124F34}">
      <dgm:prSet/>
      <dgm:spPr/>
      <dgm:t>
        <a:bodyPr/>
        <a:lstStyle/>
        <a:p>
          <a:endParaRPr lang="nl-NL" b="1"/>
        </a:p>
      </dgm:t>
    </dgm:pt>
    <dgm:pt modelId="{95A5602E-F6A8-4B00-B3ED-E15C20973D4A}">
      <dgm:prSet/>
      <dgm:spPr/>
      <dgm:t>
        <a:bodyPr/>
        <a:lstStyle/>
        <a:p>
          <a:pPr rtl="0"/>
          <a:r>
            <a:rPr lang="nl-NL" b="1" dirty="0" smtClean="0"/>
            <a:t>VS steekt sinds 1989  $ 79.000.000.000 in klimaatonderzoek en campagnes</a:t>
          </a:r>
          <a:endParaRPr lang="nl-NL" b="1" dirty="0"/>
        </a:p>
      </dgm:t>
    </dgm:pt>
    <dgm:pt modelId="{84B4E24E-A4ED-484F-8D9A-2BE05C60EBEF}" type="parTrans" cxnId="{037D525E-2845-4562-AA55-D19313B8873D}">
      <dgm:prSet/>
      <dgm:spPr/>
      <dgm:t>
        <a:bodyPr/>
        <a:lstStyle/>
        <a:p>
          <a:endParaRPr lang="nl-NL" b="1"/>
        </a:p>
      </dgm:t>
    </dgm:pt>
    <dgm:pt modelId="{F690AAE1-D7D9-4339-8D99-F4DB41DAAFDE}" type="sibTrans" cxnId="{037D525E-2845-4562-AA55-D19313B8873D}">
      <dgm:prSet/>
      <dgm:spPr/>
      <dgm:t>
        <a:bodyPr/>
        <a:lstStyle/>
        <a:p>
          <a:endParaRPr lang="nl-NL" b="1"/>
        </a:p>
      </dgm:t>
    </dgm:pt>
    <dgm:pt modelId="{29112649-ACF3-4CCA-935B-47C80CFFDDA3}" type="pres">
      <dgm:prSet presAssocID="{5502D4AE-EF22-4CC2-A8E5-B069C0250A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217B5FF-2B27-4528-AD93-CD566763DE20}" type="pres">
      <dgm:prSet presAssocID="{3FC5F0F2-72F0-4B57-8561-EC66803C553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C9042B7-284E-4AC4-BB93-B66DF48B9F66}" type="pres">
      <dgm:prSet presAssocID="{B1611BEB-80FF-49AA-97B3-6516337F6CA1}" presName="spacer" presStyleCnt="0"/>
      <dgm:spPr/>
    </dgm:pt>
    <dgm:pt modelId="{F2027956-A364-436C-9147-4D79F8709EFC}" type="pres">
      <dgm:prSet presAssocID="{410A2DAE-0E0F-4A73-96FC-28FE2C01A5A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F0A126A-E980-44E9-87DC-8B93955A5870}" type="pres">
      <dgm:prSet presAssocID="{BE0E0D86-8612-488F-949A-826844BF31C7}" presName="spacer" presStyleCnt="0"/>
      <dgm:spPr/>
    </dgm:pt>
    <dgm:pt modelId="{C0844F8A-09F3-4AEC-A54A-05A45F1DDC6F}" type="pres">
      <dgm:prSet presAssocID="{6747310C-7028-4737-9584-684398B8701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DEA15E0-B577-407E-9A5D-404313CC0C55}" type="pres">
      <dgm:prSet presAssocID="{4461F4C1-9434-4AB3-A459-07F7A224F7F4}" presName="spacer" presStyleCnt="0"/>
      <dgm:spPr/>
    </dgm:pt>
    <dgm:pt modelId="{8785F13D-945F-44C5-9B67-B2677385C23A}" type="pres">
      <dgm:prSet presAssocID="{D057462E-4DD9-4556-827A-5DF0893211D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D283DA6-7264-4DCB-AFC1-C5CF0797294E}" type="pres">
      <dgm:prSet presAssocID="{EED481CD-0865-48C2-A9AC-27E3FF8BBF7F}" presName="spacer" presStyleCnt="0"/>
      <dgm:spPr/>
    </dgm:pt>
    <dgm:pt modelId="{53137030-C2F9-4077-B5EC-C3320D7EAEEC}" type="pres">
      <dgm:prSet presAssocID="{95A5602E-F6A8-4B00-B3ED-E15C20973D4A}" presName="parentText" presStyleLbl="node1" presStyleIdx="4" presStyleCnt="5" custScaleY="11100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FA01856-B40F-4866-9310-3B1B1CF06141}" type="presOf" srcId="{95A5602E-F6A8-4B00-B3ED-E15C20973D4A}" destId="{53137030-C2F9-4077-B5EC-C3320D7EAEEC}" srcOrd="0" destOrd="0" presId="urn:microsoft.com/office/officeart/2005/8/layout/vList2"/>
    <dgm:cxn modelId="{8EE36531-AAEC-4D5E-9A90-70A24DEE2FBC}" type="presOf" srcId="{3FC5F0F2-72F0-4B57-8561-EC66803C553A}" destId="{2217B5FF-2B27-4528-AD93-CD566763DE20}" srcOrd="0" destOrd="0" presId="urn:microsoft.com/office/officeart/2005/8/layout/vList2"/>
    <dgm:cxn modelId="{DD739AF7-55AA-4527-B174-F60C1256FE6B}" srcId="{5502D4AE-EF22-4CC2-A8E5-B069C0250A33}" destId="{410A2DAE-0E0F-4A73-96FC-28FE2C01A5A4}" srcOrd="1" destOrd="0" parTransId="{E4047374-29EA-422A-B86C-B6009ACAB3CB}" sibTransId="{BE0E0D86-8612-488F-949A-826844BF31C7}"/>
    <dgm:cxn modelId="{4F1762E4-DBA2-4602-A9BD-B3B63252CBEF}" type="presOf" srcId="{D057462E-4DD9-4556-827A-5DF0893211DC}" destId="{8785F13D-945F-44C5-9B67-B2677385C23A}" srcOrd="0" destOrd="0" presId="urn:microsoft.com/office/officeart/2005/8/layout/vList2"/>
    <dgm:cxn modelId="{476DB1C9-FB47-47CD-9FE1-7E03C6348627}" type="presOf" srcId="{410A2DAE-0E0F-4A73-96FC-28FE2C01A5A4}" destId="{F2027956-A364-436C-9147-4D79F8709EFC}" srcOrd="0" destOrd="0" presId="urn:microsoft.com/office/officeart/2005/8/layout/vList2"/>
    <dgm:cxn modelId="{037D525E-2845-4562-AA55-D19313B8873D}" srcId="{5502D4AE-EF22-4CC2-A8E5-B069C0250A33}" destId="{95A5602E-F6A8-4B00-B3ED-E15C20973D4A}" srcOrd="4" destOrd="0" parTransId="{84B4E24E-A4ED-484F-8D9A-2BE05C60EBEF}" sibTransId="{F690AAE1-D7D9-4339-8D99-F4DB41DAAFDE}"/>
    <dgm:cxn modelId="{C7585FFC-B46F-44E2-AE58-87BAC75DAFE4}" srcId="{5502D4AE-EF22-4CC2-A8E5-B069C0250A33}" destId="{3FC5F0F2-72F0-4B57-8561-EC66803C553A}" srcOrd="0" destOrd="0" parTransId="{5CA62203-B886-4CAF-9CD3-36658560D64C}" sibTransId="{B1611BEB-80FF-49AA-97B3-6516337F6CA1}"/>
    <dgm:cxn modelId="{21045C79-AE35-4BD6-B8EF-CB2B737BB0B9}" type="presOf" srcId="{5502D4AE-EF22-4CC2-A8E5-B069C0250A33}" destId="{29112649-ACF3-4CCA-935B-47C80CFFDDA3}" srcOrd="0" destOrd="0" presId="urn:microsoft.com/office/officeart/2005/8/layout/vList2"/>
    <dgm:cxn modelId="{14A97E9E-DF15-4030-8A43-B770F5124F34}" srcId="{5502D4AE-EF22-4CC2-A8E5-B069C0250A33}" destId="{D057462E-4DD9-4556-827A-5DF0893211DC}" srcOrd="3" destOrd="0" parTransId="{74343AAE-C3E9-4802-A107-C5936A758F9B}" sibTransId="{EED481CD-0865-48C2-A9AC-27E3FF8BBF7F}"/>
    <dgm:cxn modelId="{718AC003-40C2-429F-BCF7-476E08D14DA7}" srcId="{5502D4AE-EF22-4CC2-A8E5-B069C0250A33}" destId="{6747310C-7028-4737-9584-684398B8701E}" srcOrd="2" destOrd="0" parTransId="{F1661E6A-F083-4087-A0B7-E2BA735A995A}" sibTransId="{4461F4C1-9434-4AB3-A459-07F7A224F7F4}"/>
    <dgm:cxn modelId="{5A1923D8-6903-4345-B240-5F4504969881}" type="presOf" srcId="{6747310C-7028-4737-9584-684398B8701E}" destId="{C0844F8A-09F3-4AEC-A54A-05A45F1DDC6F}" srcOrd="0" destOrd="0" presId="urn:microsoft.com/office/officeart/2005/8/layout/vList2"/>
    <dgm:cxn modelId="{B5123F1F-1DD0-4FA7-A105-6DDF1D6CCB32}" type="presParOf" srcId="{29112649-ACF3-4CCA-935B-47C80CFFDDA3}" destId="{2217B5FF-2B27-4528-AD93-CD566763DE20}" srcOrd="0" destOrd="0" presId="urn:microsoft.com/office/officeart/2005/8/layout/vList2"/>
    <dgm:cxn modelId="{09D54F67-C46D-43C8-97B3-796D921E82B7}" type="presParOf" srcId="{29112649-ACF3-4CCA-935B-47C80CFFDDA3}" destId="{BC9042B7-284E-4AC4-BB93-B66DF48B9F66}" srcOrd="1" destOrd="0" presId="urn:microsoft.com/office/officeart/2005/8/layout/vList2"/>
    <dgm:cxn modelId="{23FB6E63-08BE-45F2-ABBB-65ABA547F961}" type="presParOf" srcId="{29112649-ACF3-4CCA-935B-47C80CFFDDA3}" destId="{F2027956-A364-436C-9147-4D79F8709EFC}" srcOrd="2" destOrd="0" presId="urn:microsoft.com/office/officeart/2005/8/layout/vList2"/>
    <dgm:cxn modelId="{BABFFAAE-74C1-44BC-BF6E-BE5BCC7CE7EA}" type="presParOf" srcId="{29112649-ACF3-4CCA-935B-47C80CFFDDA3}" destId="{CF0A126A-E980-44E9-87DC-8B93955A5870}" srcOrd="3" destOrd="0" presId="urn:microsoft.com/office/officeart/2005/8/layout/vList2"/>
    <dgm:cxn modelId="{9F4432F6-1D3A-438C-B249-74CE0C31EBA1}" type="presParOf" srcId="{29112649-ACF3-4CCA-935B-47C80CFFDDA3}" destId="{C0844F8A-09F3-4AEC-A54A-05A45F1DDC6F}" srcOrd="4" destOrd="0" presId="urn:microsoft.com/office/officeart/2005/8/layout/vList2"/>
    <dgm:cxn modelId="{8214ECE6-2888-499A-A5BA-8C80EB625C90}" type="presParOf" srcId="{29112649-ACF3-4CCA-935B-47C80CFFDDA3}" destId="{4DEA15E0-B577-407E-9A5D-404313CC0C55}" srcOrd="5" destOrd="0" presId="urn:microsoft.com/office/officeart/2005/8/layout/vList2"/>
    <dgm:cxn modelId="{9F9C40F0-26EA-4BA7-8C6F-8E2C1D7F0F6C}" type="presParOf" srcId="{29112649-ACF3-4CCA-935B-47C80CFFDDA3}" destId="{8785F13D-945F-44C5-9B67-B2677385C23A}" srcOrd="6" destOrd="0" presId="urn:microsoft.com/office/officeart/2005/8/layout/vList2"/>
    <dgm:cxn modelId="{24F12DC8-D71D-4529-AA28-827B80261D9C}" type="presParOf" srcId="{29112649-ACF3-4CCA-935B-47C80CFFDDA3}" destId="{ED283DA6-7264-4DCB-AFC1-C5CF0797294E}" srcOrd="7" destOrd="0" presId="urn:microsoft.com/office/officeart/2005/8/layout/vList2"/>
    <dgm:cxn modelId="{F8EE471B-2CC2-406A-89B9-986CCDFB0197}" type="presParOf" srcId="{29112649-ACF3-4CCA-935B-47C80CFFDDA3}" destId="{53137030-C2F9-4077-B5EC-C3320D7EAEE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A2890E-9FB7-45A2-B517-38FB7B24727A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496608D1-C009-4C2D-B282-3E397C963A36}">
      <dgm:prSet/>
      <dgm:spPr/>
      <dgm:t>
        <a:bodyPr/>
        <a:lstStyle/>
        <a:p>
          <a:pPr algn="ctr" rtl="0"/>
          <a:r>
            <a:rPr lang="nl-NL" smtClean="0"/>
            <a:t>Wie controleert het IPCC?</a:t>
          </a:r>
          <a:endParaRPr lang="nl-NL"/>
        </a:p>
      </dgm:t>
    </dgm:pt>
    <dgm:pt modelId="{96F178E3-D0A7-46BF-ABFD-08249502D325}" type="parTrans" cxnId="{81F7E027-F990-4A4F-93FD-19B1A8B4B65E}">
      <dgm:prSet/>
      <dgm:spPr/>
      <dgm:t>
        <a:bodyPr/>
        <a:lstStyle/>
        <a:p>
          <a:endParaRPr lang="nl-NL"/>
        </a:p>
      </dgm:t>
    </dgm:pt>
    <dgm:pt modelId="{9F9B9449-4DBE-4FEF-B2DE-36F301B37EDF}" type="sibTrans" cxnId="{81F7E027-F990-4A4F-93FD-19B1A8B4B65E}">
      <dgm:prSet/>
      <dgm:spPr/>
      <dgm:t>
        <a:bodyPr/>
        <a:lstStyle/>
        <a:p>
          <a:endParaRPr lang="nl-NL"/>
        </a:p>
      </dgm:t>
    </dgm:pt>
    <dgm:pt modelId="{44657C76-E17F-4E23-9B14-A5D38224959D}" type="pres">
      <dgm:prSet presAssocID="{35A2890E-9FB7-45A2-B517-38FB7B2472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ED5D6A6-B183-4B3D-9D0B-5A7B3BA3F745}" type="pres">
      <dgm:prSet presAssocID="{496608D1-C009-4C2D-B282-3E397C963A3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138CD4E-41DF-40FE-AE75-96D9E383B470}" type="presOf" srcId="{35A2890E-9FB7-45A2-B517-38FB7B24727A}" destId="{44657C76-E17F-4E23-9B14-A5D38224959D}" srcOrd="0" destOrd="0" presId="urn:microsoft.com/office/officeart/2005/8/layout/vList2"/>
    <dgm:cxn modelId="{E912B24F-5E95-4752-A4F5-57CD287AE6D5}" type="presOf" srcId="{496608D1-C009-4C2D-B282-3E397C963A36}" destId="{9ED5D6A6-B183-4B3D-9D0B-5A7B3BA3F745}" srcOrd="0" destOrd="0" presId="urn:microsoft.com/office/officeart/2005/8/layout/vList2"/>
    <dgm:cxn modelId="{81F7E027-F990-4A4F-93FD-19B1A8B4B65E}" srcId="{35A2890E-9FB7-45A2-B517-38FB7B24727A}" destId="{496608D1-C009-4C2D-B282-3E397C963A36}" srcOrd="0" destOrd="0" parTransId="{96F178E3-D0A7-46BF-ABFD-08249502D325}" sibTransId="{9F9B9449-4DBE-4FEF-B2DE-36F301B37EDF}"/>
    <dgm:cxn modelId="{1BF0D21E-FEFF-4F48-81D5-7CB1189430FE}" type="presParOf" srcId="{44657C76-E17F-4E23-9B14-A5D38224959D}" destId="{9ED5D6A6-B183-4B3D-9D0B-5A7B3BA3F7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CF0A29-14A6-4630-B17A-4D2ED12DA17A}" type="doc">
      <dgm:prSet loTypeId="urn:microsoft.com/office/officeart/2005/8/layout/vList3" loCatId="list" qsTypeId="urn:microsoft.com/office/officeart/2005/8/quickstyle/simple5" qsCatId="simple" csTypeId="urn:microsoft.com/office/officeart/2005/8/colors/accent2_5" csCatId="accent2"/>
      <dgm:spPr/>
      <dgm:t>
        <a:bodyPr/>
        <a:lstStyle/>
        <a:p>
          <a:endParaRPr lang="nl-NL"/>
        </a:p>
      </dgm:t>
    </dgm:pt>
    <dgm:pt modelId="{2A602596-55B7-433B-997A-70DA3D16605F}">
      <dgm:prSet/>
      <dgm:spPr/>
      <dgm:t>
        <a:bodyPr/>
        <a:lstStyle/>
        <a:p>
          <a:pPr rtl="0"/>
          <a:r>
            <a:rPr lang="nl-NL" dirty="0" smtClean="0"/>
            <a:t>Recente fout: Gletsjers in de Himalaya zijn verdwenen in 2035 – moest zijn: 2350</a:t>
          </a:r>
          <a:endParaRPr lang="nl-NL" dirty="0"/>
        </a:p>
      </dgm:t>
    </dgm:pt>
    <dgm:pt modelId="{BE1CF2B7-7A7F-4CD0-84EC-F18910B64DD1}" type="parTrans" cxnId="{F373827C-5B38-44D1-9EC1-7E3262EA7F2F}">
      <dgm:prSet/>
      <dgm:spPr/>
      <dgm:t>
        <a:bodyPr/>
        <a:lstStyle/>
        <a:p>
          <a:endParaRPr lang="nl-NL"/>
        </a:p>
      </dgm:t>
    </dgm:pt>
    <dgm:pt modelId="{0B2329C5-AC57-4772-AA39-F628CC77D6CE}" type="sibTrans" cxnId="{F373827C-5B38-44D1-9EC1-7E3262EA7F2F}">
      <dgm:prSet/>
      <dgm:spPr/>
      <dgm:t>
        <a:bodyPr/>
        <a:lstStyle/>
        <a:p>
          <a:endParaRPr lang="nl-NL"/>
        </a:p>
      </dgm:t>
    </dgm:pt>
    <dgm:pt modelId="{F2C7C030-87A3-43D3-A93C-C5A5F758A1E7}">
      <dgm:prSet/>
      <dgm:spPr/>
      <dgm:t>
        <a:bodyPr/>
        <a:lstStyle/>
        <a:p>
          <a:pPr rtl="0"/>
          <a:r>
            <a:rPr lang="nl-NL" smtClean="0"/>
            <a:t>Recente fout: half Nederland komt onder water te staan – moet zijn 1/4</a:t>
          </a:r>
          <a:endParaRPr lang="nl-NL"/>
        </a:p>
      </dgm:t>
    </dgm:pt>
    <dgm:pt modelId="{7633BC86-04DD-4CD8-A878-C37424037BB3}" type="parTrans" cxnId="{FD70EFB4-0365-4E1C-B472-FC4622C94715}">
      <dgm:prSet/>
      <dgm:spPr/>
      <dgm:t>
        <a:bodyPr/>
        <a:lstStyle/>
        <a:p>
          <a:endParaRPr lang="nl-NL"/>
        </a:p>
      </dgm:t>
    </dgm:pt>
    <dgm:pt modelId="{5866B6B8-E2C7-4457-964B-D3C8D59D62FE}" type="sibTrans" cxnId="{FD70EFB4-0365-4E1C-B472-FC4622C94715}">
      <dgm:prSet/>
      <dgm:spPr/>
      <dgm:t>
        <a:bodyPr/>
        <a:lstStyle/>
        <a:p>
          <a:endParaRPr lang="nl-NL"/>
        </a:p>
      </dgm:t>
    </dgm:pt>
    <dgm:pt modelId="{D58EBE8E-A6B5-4D98-BE46-3717F5D5AD06}" type="pres">
      <dgm:prSet presAssocID="{3ACF0A29-14A6-4630-B17A-4D2ED12DA17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53B20AD-DC83-4F93-BB86-452F98CCC142}" type="pres">
      <dgm:prSet presAssocID="{2A602596-55B7-433B-997A-70DA3D16605F}" presName="composite" presStyleCnt="0"/>
      <dgm:spPr/>
    </dgm:pt>
    <dgm:pt modelId="{9DD9A661-4227-4285-98D5-9247B9FD3998}" type="pres">
      <dgm:prSet presAssocID="{2A602596-55B7-433B-997A-70DA3D16605F}" presName="imgShp" presStyleLbl="fgImgPlace1" presStyleIdx="0" presStyleCnt="2"/>
      <dgm:spPr/>
    </dgm:pt>
    <dgm:pt modelId="{A7881FE3-FE06-4D4D-B354-5D3C6844D477}" type="pres">
      <dgm:prSet presAssocID="{2A602596-55B7-433B-997A-70DA3D16605F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239E552-BD02-4693-A633-931DEDFEF4D6}" type="pres">
      <dgm:prSet presAssocID="{0B2329C5-AC57-4772-AA39-F628CC77D6CE}" presName="spacing" presStyleCnt="0"/>
      <dgm:spPr/>
    </dgm:pt>
    <dgm:pt modelId="{BF43483C-0E4D-437E-8434-CCC1F8ECD851}" type="pres">
      <dgm:prSet presAssocID="{F2C7C030-87A3-43D3-A93C-C5A5F758A1E7}" presName="composite" presStyleCnt="0"/>
      <dgm:spPr/>
    </dgm:pt>
    <dgm:pt modelId="{27A0471A-BA5C-43C7-ABB7-7135E2EF1864}" type="pres">
      <dgm:prSet presAssocID="{F2C7C030-87A3-43D3-A93C-C5A5F758A1E7}" presName="imgShp" presStyleLbl="fgImgPlace1" presStyleIdx="1" presStyleCnt="2"/>
      <dgm:spPr/>
    </dgm:pt>
    <dgm:pt modelId="{72B30BA1-F69C-4ED1-B0C4-9A3E3B26FE83}" type="pres">
      <dgm:prSet presAssocID="{F2C7C030-87A3-43D3-A93C-C5A5F758A1E7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2B62A85-CB9C-4E8F-9DB9-5898E1BA2B01}" type="presOf" srcId="{F2C7C030-87A3-43D3-A93C-C5A5F758A1E7}" destId="{72B30BA1-F69C-4ED1-B0C4-9A3E3B26FE83}" srcOrd="0" destOrd="0" presId="urn:microsoft.com/office/officeart/2005/8/layout/vList3"/>
    <dgm:cxn modelId="{03A3020F-9076-4318-A835-EFBF8435228E}" type="presOf" srcId="{3ACF0A29-14A6-4630-B17A-4D2ED12DA17A}" destId="{D58EBE8E-A6B5-4D98-BE46-3717F5D5AD06}" srcOrd="0" destOrd="0" presId="urn:microsoft.com/office/officeart/2005/8/layout/vList3"/>
    <dgm:cxn modelId="{FD70EFB4-0365-4E1C-B472-FC4622C94715}" srcId="{3ACF0A29-14A6-4630-B17A-4D2ED12DA17A}" destId="{F2C7C030-87A3-43D3-A93C-C5A5F758A1E7}" srcOrd="1" destOrd="0" parTransId="{7633BC86-04DD-4CD8-A878-C37424037BB3}" sibTransId="{5866B6B8-E2C7-4457-964B-D3C8D59D62FE}"/>
    <dgm:cxn modelId="{F373827C-5B38-44D1-9EC1-7E3262EA7F2F}" srcId="{3ACF0A29-14A6-4630-B17A-4D2ED12DA17A}" destId="{2A602596-55B7-433B-997A-70DA3D16605F}" srcOrd="0" destOrd="0" parTransId="{BE1CF2B7-7A7F-4CD0-84EC-F18910B64DD1}" sibTransId="{0B2329C5-AC57-4772-AA39-F628CC77D6CE}"/>
    <dgm:cxn modelId="{132B13E5-6F04-4217-B74E-6FCFCAB4CA2D}" type="presOf" srcId="{2A602596-55B7-433B-997A-70DA3D16605F}" destId="{A7881FE3-FE06-4D4D-B354-5D3C6844D477}" srcOrd="0" destOrd="0" presId="urn:microsoft.com/office/officeart/2005/8/layout/vList3"/>
    <dgm:cxn modelId="{67AD57C9-A2E3-4453-8E97-1EBE6D9D174D}" type="presParOf" srcId="{D58EBE8E-A6B5-4D98-BE46-3717F5D5AD06}" destId="{C53B20AD-DC83-4F93-BB86-452F98CCC142}" srcOrd="0" destOrd="0" presId="urn:microsoft.com/office/officeart/2005/8/layout/vList3"/>
    <dgm:cxn modelId="{8DDCC2BD-F144-4AFE-B162-9ED616A29CFD}" type="presParOf" srcId="{C53B20AD-DC83-4F93-BB86-452F98CCC142}" destId="{9DD9A661-4227-4285-98D5-9247B9FD3998}" srcOrd="0" destOrd="0" presId="urn:microsoft.com/office/officeart/2005/8/layout/vList3"/>
    <dgm:cxn modelId="{B7549007-D530-49C8-A7F2-3AAB0844B841}" type="presParOf" srcId="{C53B20AD-DC83-4F93-BB86-452F98CCC142}" destId="{A7881FE3-FE06-4D4D-B354-5D3C6844D477}" srcOrd="1" destOrd="0" presId="urn:microsoft.com/office/officeart/2005/8/layout/vList3"/>
    <dgm:cxn modelId="{69CA7C43-475B-4022-B382-759188B764D7}" type="presParOf" srcId="{D58EBE8E-A6B5-4D98-BE46-3717F5D5AD06}" destId="{3239E552-BD02-4693-A633-931DEDFEF4D6}" srcOrd="1" destOrd="0" presId="urn:microsoft.com/office/officeart/2005/8/layout/vList3"/>
    <dgm:cxn modelId="{D571CF5D-776D-4BC8-945E-9E54A46F1000}" type="presParOf" srcId="{D58EBE8E-A6B5-4D98-BE46-3717F5D5AD06}" destId="{BF43483C-0E4D-437E-8434-CCC1F8ECD851}" srcOrd="2" destOrd="0" presId="urn:microsoft.com/office/officeart/2005/8/layout/vList3"/>
    <dgm:cxn modelId="{AC466DAF-BE4C-4711-8726-736FE5A744E3}" type="presParOf" srcId="{BF43483C-0E4D-437E-8434-CCC1F8ECD851}" destId="{27A0471A-BA5C-43C7-ABB7-7135E2EF1864}" srcOrd="0" destOrd="0" presId="urn:microsoft.com/office/officeart/2005/8/layout/vList3"/>
    <dgm:cxn modelId="{E94953F6-8724-4400-ACF3-C3C77EC7C77D}" type="presParOf" srcId="{BF43483C-0E4D-437E-8434-CCC1F8ECD851}" destId="{72B30BA1-F69C-4ED1-B0C4-9A3E3B26FE8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5DB0C-EA3F-4224-8F38-A8537618CF17}">
      <dsp:nvSpPr>
        <dsp:cNvPr id="0" name=""/>
        <dsp:cNvSpPr/>
      </dsp:nvSpPr>
      <dsp:spPr>
        <a:xfrm>
          <a:off x="0" y="491"/>
          <a:ext cx="8507413" cy="136714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700" kern="1200" dirty="0" smtClean="0"/>
            <a:t>Thema Biosfeer</a:t>
          </a:r>
          <a:endParaRPr lang="nl-NL" sz="5700" kern="1200" dirty="0"/>
        </a:p>
      </dsp:txBody>
      <dsp:txXfrm>
        <a:off x="66738" y="67229"/>
        <a:ext cx="8373937" cy="12336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D4ECA-4974-4A8A-9741-8D15C6974879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De grafiek van de hockeystick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0FA1E-1AE1-4550-9626-88776AB69957}">
      <dsp:nvSpPr>
        <dsp:cNvPr id="0" name=""/>
        <dsp:cNvSpPr/>
      </dsp:nvSpPr>
      <dsp:spPr>
        <a:xfrm>
          <a:off x="1673" y="0"/>
          <a:ext cx="3569001" cy="1784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b="1" kern="1200" smtClean="0"/>
            <a:t>Grafiek van hockeystick ontstaat door fout in statistiek</a:t>
          </a:r>
          <a:endParaRPr lang="nl-NL" sz="2300" b="1" kern="1200"/>
        </a:p>
      </dsp:txBody>
      <dsp:txXfrm>
        <a:off x="53932" y="52259"/>
        <a:ext cx="3464483" cy="1679732"/>
      </dsp:txXfrm>
    </dsp:sp>
    <dsp:sp modelId="{F2D07B5C-3E76-46BF-96C4-D300D618DB12}">
      <dsp:nvSpPr>
        <dsp:cNvPr id="0" name=""/>
        <dsp:cNvSpPr/>
      </dsp:nvSpPr>
      <dsp:spPr>
        <a:xfrm>
          <a:off x="3927575" y="449568"/>
          <a:ext cx="756628" cy="8851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900" kern="1200"/>
        </a:p>
      </dsp:txBody>
      <dsp:txXfrm>
        <a:off x="3927575" y="626590"/>
        <a:ext cx="529640" cy="531068"/>
      </dsp:txXfrm>
    </dsp:sp>
    <dsp:sp modelId="{01EEC513-FAB0-4763-83BE-723A504AB812}">
      <dsp:nvSpPr>
        <dsp:cNvPr id="0" name=""/>
        <dsp:cNvSpPr/>
      </dsp:nvSpPr>
      <dsp:spPr>
        <a:xfrm>
          <a:off x="4998276" y="0"/>
          <a:ext cx="3569001" cy="1784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b="1" kern="1200" dirty="0" smtClean="0"/>
            <a:t>Correctie: in 1400 was het even warm als in 2000, maar toen was er nog geen industrie (geen CO2)</a:t>
          </a:r>
          <a:endParaRPr lang="nl-NL" sz="2300" b="1" kern="1200" dirty="0"/>
        </a:p>
      </dsp:txBody>
      <dsp:txXfrm>
        <a:off x="5050535" y="52259"/>
        <a:ext cx="3464483" cy="16797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84DE9-D110-4EE6-A1E0-87A0DD637FC4}">
      <dsp:nvSpPr>
        <dsp:cNvPr id="0" name=""/>
        <dsp:cNvSpPr/>
      </dsp:nvSpPr>
      <dsp:spPr>
        <a:xfrm>
          <a:off x="0" y="12602"/>
          <a:ext cx="8229600" cy="16309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100" kern="1200" dirty="0" smtClean="0"/>
            <a:t>Discussiepunt 1: De aarde warmt wereldwijd wel – niet op</a:t>
          </a:r>
          <a:endParaRPr lang="nl-NL" sz="4100" kern="1200" dirty="0"/>
        </a:p>
      </dsp:txBody>
      <dsp:txXfrm>
        <a:off x="79618" y="92220"/>
        <a:ext cx="8070364" cy="147174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04B09-5CA5-4A7E-88E9-604A73DA385A}">
      <dsp:nvSpPr>
        <dsp:cNvPr id="0" name=""/>
        <dsp:cNvSpPr/>
      </dsp:nvSpPr>
      <dsp:spPr>
        <a:xfrm>
          <a:off x="3482245" y="41"/>
          <a:ext cx="5226857" cy="113787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000" b="1" kern="1200" dirty="0" smtClean="0"/>
            <a:t>wel correctie voor stijging inwoners, </a:t>
          </a:r>
          <a:endParaRPr lang="nl-NL" sz="2000" b="1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000" b="1" kern="1200" dirty="0" smtClean="0"/>
            <a:t>niet voor meer dan verdubbeld energieverbruik</a:t>
          </a:r>
          <a:endParaRPr lang="nl-NL" sz="2000" b="1" kern="1200" dirty="0"/>
        </a:p>
      </dsp:txBody>
      <dsp:txXfrm>
        <a:off x="3482245" y="142276"/>
        <a:ext cx="4800154" cy="853407"/>
      </dsp:txXfrm>
    </dsp:sp>
    <dsp:sp modelId="{626B0888-851D-4F20-9BEE-EEEE6F45E8FA}">
      <dsp:nvSpPr>
        <dsp:cNvPr id="0" name=""/>
        <dsp:cNvSpPr/>
      </dsp:nvSpPr>
      <dsp:spPr>
        <a:xfrm>
          <a:off x="3865" y="137262"/>
          <a:ext cx="3478380" cy="86343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Metingen vertekend door verstedelijkt gebied</a:t>
          </a:r>
          <a:endParaRPr lang="nl-NL" sz="2400" kern="1200" dirty="0"/>
        </a:p>
      </dsp:txBody>
      <dsp:txXfrm>
        <a:off x="46014" y="179411"/>
        <a:ext cx="3394082" cy="779135"/>
      </dsp:txXfrm>
    </dsp:sp>
    <dsp:sp modelId="{A17E883F-8700-48B5-AFB0-2C8CC94EC22C}">
      <dsp:nvSpPr>
        <dsp:cNvPr id="0" name=""/>
        <dsp:cNvSpPr/>
      </dsp:nvSpPr>
      <dsp:spPr>
        <a:xfrm>
          <a:off x="3485187" y="1224260"/>
          <a:ext cx="5227780" cy="8634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200" b="1" kern="1200" dirty="0" smtClean="0"/>
            <a:t>Gemiddelde temperatuur gelijk of lager</a:t>
          </a:r>
          <a:endParaRPr lang="nl-NL" sz="2200" b="1" kern="1200" dirty="0"/>
        </a:p>
      </dsp:txBody>
      <dsp:txXfrm>
        <a:off x="3485187" y="1332189"/>
        <a:ext cx="4903993" cy="647575"/>
      </dsp:txXfrm>
    </dsp:sp>
    <dsp:sp modelId="{F080B7A8-697A-4FAE-A3DC-FD5544B20B4E}">
      <dsp:nvSpPr>
        <dsp:cNvPr id="0" name=""/>
        <dsp:cNvSpPr/>
      </dsp:nvSpPr>
      <dsp:spPr>
        <a:xfrm>
          <a:off x="0" y="1224260"/>
          <a:ext cx="3485187" cy="863433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Metingen in landelijk gebied </a:t>
          </a:r>
          <a:endParaRPr lang="nl-NL" sz="2400" kern="1200" dirty="0"/>
        </a:p>
      </dsp:txBody>
      <dsp:txXfrm>
        <a:off x="42149" y="1266409"/>
        <a:ext cx="3400889" cy="77913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29CBE-E7AD-4AD6-9588-E33C3D3178A0}">
      <dsp:nvSpPr>
        <dsp:cNvPr id="0" name=""/>
        <dsp:cNvSpPr/>
      </dsp:nvSpPr>
      <dsp:spPr>
        <a:xfrm>
          <a:off x="0" y="76617"/>
          <a:ext cx="8229600" cy="159705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000" kern="1200" dirty="0" smtClean="0"/>
            <a:t>Discussiepunt 2: De industrie is wel – niet de oorzaak van stijging CO2</a:t>
          </a:r>
          <a:endParaRPr lang="nl-NL" sz="4000" kern="1200" dirty="0"/>
        </a:p>
      </dsp:txBody>
      <dsp:txXfrm>
        <a:off x="77962" y="154579"/>
        <a:ext cx="8073676" cy="144112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93DE2-7CB3-4CBD-B10D-85AF8E7F8AAC}">
      <dsp:nvSpPr>
        <dsp:cNvPr id="0" name=""/>
        <dsp:cNvSpPr/>
      </dsp:nvSpPr>
      <dsp:spPr>
        <a:xfrm>
          <a:off x="645437" y="0"/>
          <a:ext cx="7314961" cy="306896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D03C91-15D5-4DBF-A4DA-A08A55336946}">
      <dsp:nvSpPr>
        <dsp:cNvPr id="0" name=""/>
        <dsp:cNvSpPr/>
      </dsp:nvSpPr>
      <dsp:spPr>
        <a:xfrm>
          <a:off x="291623" y="920688"/>
          <a:ext cx="2581751" cy="122758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b="1" kern="1200" dirty="0" smtClean="0"/>
            <a:t>1940-1970 daalt temperatuur</a:t>
          </a:r>
          <a:endParaRPr lang="nl-NL" sz="2200" b="1" kern="1200" dirty="0"/>
        </a:p>
      </dsp:txBody>
      <dsp:txXfrm>
        <a:off x="351549" y="980614"/>
        <a:ext cx="2461899" cy="1107732"/>
      </dsp:txXfrm>
    </dsp:sp>
    <dsp:sp modelId="{3EF1EE38-FB43-48A1-A58C-34D7D44F4A02}">
      <dsp:nvSpPr>
        <dsp:cNvPr id="0" name=""/>
        <dsp:cNvSpPr/>
      </dsp:nvSpPr>
      <dsp:spPr>
        <a:xfrm>
          <a:off x="3012042" y="920688"/>
          <a:ext cx="2581751" cy="1227584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b="1" kern="1200" dirty="0" smtClean="0"/>
            <a:t>Industrialisatie neemt in zelfde periode enorm toe</a:t>
          </a:r>
          <a:endParaRPr lang="nl-NL" sz="2200" b="1" kern="1200" dirty="0"/>
        </a:p>
      </dsp:txBody>
      <dsp:txXfrm>
        <a:off x="3071968" y="980614"/>
        <a:ext cx="2461899" cy="1107732"/>
      </dsp:txXfrm>
    </dsp:sp>
    <dsp:sp modelId="{3CB641C4-EF5B-4C42-A378-CE60FCCCC0CA}">
      <dsp:nvSpPr>
        <dsp:cNvPr id="0" name=""/>
        <dsp:cNvSpPr/>
      </dsp:nvSpPr>
      <dsp:spPr>
        <a:xfrm>
          <a:off x="5732462" y="920688"/>
          <a:ext cx="2581751" cy="1227584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b="1" kern="1200" smtClean="0"/>
            <a:t>Uitstoot CO2 neemt in zelfde periode enorm toe</a:t>
          </a:r>
          <a:endParaRPr lang="nl-NL" sz="2200" b="1" kern="1200"/>
        </a:p>
      </dsp:txBody>
      <dsp:txXfrm>
        <a:off x="5792388" y="980614"/>
        <a:ext cx="2461899" cy="110773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4908B-B78B-4F35-BC61-F87F3F716083}">
      <dsp:nvSpPr>
        <dsp:cNvPr id="0" name=""/>
        <dsp:cNvSpPr/>
      </dsp:nvSpPr>
      <dsp:spPr>
        <a:xfrm>
          <a:off x="0" y="6856"/>
          <a:ext cx="8229600" cy="141731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100" kern="1200" dirty="0" smtClean="0"/>
            <a:t>Discussiepunt 3: CO2 doet temperatuur stijgen – of andersom?</a:t>
          </a:r>
          <a:endParaRPr lang="nl-NL" sz="3100" kern="1200" dirty="0"/>
        </a:p>
      </dsp:txBody>
      <dsp:txXfrm>
        <a:off x="69188" y="76044"/>
        <a:ext cx="8091224" cy="127894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B8C55-D31D-4FD8-ADAC-9990AE39F6F7}">
      <dsp:nvSpPr>
        <dsp:cNvPr id="0" name=""/>
        <dsp:cNvSpPr/>
      </dsp:nvSpPr>
      <dsp:spPr>
        <a:xfrm>
          <a:off x="1008356" y="1832"/>
          <a:ext cx="2624303" cy="9780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IPCC: </a:t>
          </a:r>
          <a:endParaRPr lang="nl-NL" sz="2900" kern="1200"/>
        </a:p>
      </dsp:txBody>
      <dsp:txXfrm>
        <a:off x="1037002" y="30478"/>
        <a:ext cx="2567011" cy="920750"/>
      </dsp:txXfrm>
    </dsp:sp>
    <dsp:sp modelId="{75D9076C-EE94-457A-8B0C-1E8C51D26CF2}">
      <dsp:nvSpPr>
        <dsp:cNvPr id="0" name=""/>
        <dsp:cNvSpPr/>
      </dsp:nvSpPr>
      <dsp:spPr>
        <a:xfrm>
          <a:off x="1270786" y="979875"/>
          <a:ext cx="262430" cy="821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1115"/>
              </a:lnTo>
              <a:lnTo>
                <a:pt x="262430" y="82111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9BBD7D-469F-404B-BD5B-454B062D17AE}">
      <dsp:nvSpPr>
        <dsp:cNvPr id="0" name=""/>
        <dsp:cNvSpPr/>
      </dsp:nvSpPr>
      <dsp:spPr>
        <a:xfrm>
          <a:off x="1533216" y="1224385"/>
          <a:ext cx="2718708" cy="115321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stijgende concentratie CO2 is oorzaak wereldwijde opwarming van de aarde</a:t>
          </a:r>
          <a:endParaRPr lang="nl-NL" sz="2000" kern="1200" dirty="0"/>
        </a:p>
      </dsp:txBody>
      <dsp:txXfrm>
        <a:off x="1566992" y="1258161"/>
        <a:ext cx="2651156" cy="1085658"/>
      </dsp:txXfrm>
    </dsp:sp>
    <dsp:sp modelId="{C07CCB82-8DF5-4DBA-AF85-5205606A8FC6}">
      <dsp:nvSpPr>
        <dsp:cNvPr id="0" name=""/>
        <dsp:cNvSpPr/>
      </dsp:nvSpPr>
      <dsp:spPr>
        <a:xfrm>
          <a:off x="1270786" y="979875"/>
          <a:ext cx="262430" cy="2346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6739"/>
              </a:lnTo>
              <a:lnTo>
                <a:pt x="262430" y="234673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09B04-A028-4CFD-A3BF-B34D4DD2520E}">
      <dsp:nvSpPr>
        <dsp:cNvPr id="0" name=""/>
        <dsp:cNvSpPr/>
      </dsp:nvSpPr>
      <dsp:spPr>
        <a:xfrm>
          <a:off x="1533216" y="2622106"/>
          <a:ext cx="2649165" cy="140901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stijgende concentratie CO2 door overmatig gebruik fossiele brandstoffen</a:t>
          </a:r>
          <a:endParaRPr lang="nl-NL" sz="2000" kern="1200" dirty="0"/>
        </a:p>
      </dsp:txBody>
      <dsp:txXfrm>
        <a:off x="1574485" y="2663375"/>
        <a:ext cx="2566627" cy="1326479"/>
      </dsp:txXfrm>
    </dsp:sp>
    <dsp:sp modelId="{476E7A43-579F-4893-87A9-26CDC5A2E6BF}">
      <dsp:nvSpPr>
        <dsp:cNvPr id="0" name=""/>
        <dsp:cNvSpPr/>
      </dsp:nvSpPr>
      <dsp:spPr>
        <a:xfrm>
          <a:off x="4223197" y="1832"/>
          <a:ext cx="2588741" cy="9780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smtClean="0"/>
            <a:t>Klimaatsceptici: </a:t>
          </a:r>
          <a:endParaRPr lang="nl-NL" sz="2900" kern="1200" dirty="0"/>
        </a:p>
      </dsp:txBody>
      <dsp:txXfrm>
        <a:off x="4251843" y="30478"/>
        <a:ext cx="2531449" cy="920750"/>
      </dsp:txXfrm>
    </dsp:sp>
    <dsp:sp modelId="{64003D9F-4F38-4074-95F6-58CFB6463655}">
      <dsp:nvSpPr>
        <dsp:cNvPr id="0" name=""/>
        <dsp:cNvSpPr/>
      </dsp:nvSpPr>
      <dsp:spPr>
        <a:xfrm>
          <a:off x="4482072" y="979875"/>
          <a:ext cx="258874" cy="821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1115"/>
              </a:lnTo>
              <a:lnTo>
                <a:pt x="258874" y="82111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992EBC-B057-4939-8E3C-30BC0C6A87F5}">
      <dsp:nvSpPr>
        <dsp:cNvPr id="0" name=""/>
        <dsp:cNvSpPr/>
      </dsp:nvSpPr>
      <dsp:spPr>
        <a:xfrm>
          <a:off x="4740946" y="1224385"/>
          <a:ext cx="2997974" cy="115321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opwarming van de aarde is oorzaak stijgende concentratie CO2 in atmosfeer</a:t>
          </a:r>
          <a:endParaRPr lang="nl-NL" sz="2000" kern="1200" dirty="0"/>
        </a:p>
      </dsp:txBody>
      <dsp:txXfrm>
        <a:off x="4774722" y="1258161"/>
        <a:ext cx="2930422" cy="1085658"/>
      </dsp:txXfrm>
    </dsp:sp>
    <dsp:sp modelId="{054B4C4C-8C37-4CAD-96C4-64CCD4DA5F08}">
      <dsp:nvSpPr>
        <dsp:cNvPr id="0" name=""/>
        <dsp:cNvSpPr/>
      </dsp:nvSpPr>
      <dsp:spPr>
        <a:xfrm>
          <a:off x="4482072" y="979875"/>
          <a:ext cx="258874" cy="2131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1252"/>
              </a:lnTo>
              <a:lnTo>
                <a:pt x="258874" y="213125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5A80A-FB9B-4123-99CA-27832001A2F0}">
      <dsp:nvSpPr>
        <dsp:cNvPr id="0" name=""/>
        <dsp:cNvSpPr/>
      </dsp:nvSpPr>
      <dsp:spPr>
        <a:xfrm>
          <a:off x="4740946" y="2622106"/>
          <a:ext cx="2992591" cy="97804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vulkanen brengen CO2 in de atmosfeer </a:t>
          </a:r>
          <a:endParaRPr lang="nl-NL" sz="2100" kern="1200" dirty="0"/>
        </a:p>
      </dsp:txBody>
      <dsp:txXfrm>
        <a:off x="4769592" y="2650752"/>
        <a:ext cx="2935299" cy="920750"/>
      </dsp:txXfrm>
    </dsp:sp>
    <dsp:sp modelId="{64F6BE0F-C5DA-4677-B992-F3CA96796CF7}">
      <dsp:nvSpPr>
        <dsp:cNvPr id="0" name=""/>
        <dsp:cNvSpPr/>
      </dsp:nvSpPr>
      <dsp:spPr>
        <a:xfrm>
          <a:off x="4482072" y="979875"/>
          <a:ext cx="258874" cy="335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3805"/>
              </a:lnTo>
              <a:lnTo>
                <a:pt x="258874" y="335380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C31F0-923A-423A-B547-A13B475883EC}">
      <dsp:nvSpPr>
        <dsp:cNvPr id="0" name=""/>
        <dsp:cNvSpPr/>
      </dsp:nvSpPr>
      <dsp:spPr>
        <a:xfrm>
          <a:off x="4740946" y="3844659"/>
          <a:ext cx="3035922" cy="97804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warmere oceanen stoten CO2 af naar de atmosfeer</a:t>
          </a:r>
          <a:endParaRPr lang="nl-NL" sz="2100" kern="1200" dirty="0"/>
        </a:p>
      </dsp:txBody>
      <dsp:txXfrm>
        <a:off x="4769592" y="3873305"/>
        <a:ext cx="2978630" cy="92075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32E43-D83B-4801-8396-492EB6E6430B}">
      <dsp:nvSpPr>
        <dsp:cNvPr id="0" name=""/>
        <dsp:cNvSpPr/>
      </dsp:nvSpPr>
      <dsp:spPr>
        <a:xfrm>
          <a:off x="0" y="54712"/>
          <a:ext cx="6400800" cy="16426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600" kern="1200" dirty="0" smtClean="0"/>
            <a:t>Paragraaf 3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600" kern="1200" dirty="0" smtClean="0"/>
            <a:t>Discussie IPCC - Klimaatsceptici</a:t>
          </a:r>
          <a:endParaRPr lang="nl-NL" sz="3600" kern="1200" dirty="0"/>
        </a:p>
      </dsp:txBody>
      <dsp:txXfrm>
        <a:off x="80189" y="134901"/>
        <a:ext cx="6240422" cy="148230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C51CB-AC14-49C9-A3DF-4B339FC5A9D6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b="1" kern="1200" smtClean="0"/>
            <a:t>Wie moeten we geloven?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5468D-8494-4B13-9B19-E2F88571DF33}">
      <dsp:nvSpPr>
        <dsp:cNvPr id="0" name=""/>
        <dsp:cNvSpPr/>
      </dsp:nvSpPr>
      <dsp:spPr>
        <a:xfrm>
          <a:off x="3485514" y="465"/>
          <a:ext cx="5228272" cy="18165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200" kern="1200" dirty="0" smtClean="0"/>
            <a:t>de aarde warmt op</a:t>
          </a:r>
          <a:endParaRPr lang="nl-NL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200" kern="1200" dirty="0" smtClean="0"/>
            <a:t>stijgende concentratie CO2 is oorzaak</a:t>
          </a:r>
          <a:endParaRPr lang="nl-NL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200" kern="1200" dirty="0" smtClean="0"/>
            <a:t>Mens is oorzaak stijging CO2</a:t>
          </a:r>
          <a:endParaRPr lang="nl-NL" sz="2200" kern="1200" dirty="0"/>
        </a:p>
      </dsp:txBody>
      <dsp:txXfrm>
        <a:off x="3485514" y="227530"/>
        <a:ext cx="4547076" cy="1362393"/>
      </dsp:txXfrm>
    </dsp:sp>
    <dsp:sp modelId="{835E875A-C373-4FB3-916D-CF0C8E9159DA}">
      <dsp:nvSpPr>
        <dsp:cNvPr id="0" name=""/>
        <dsp:cNvSpPr/>
      </dsp:nvSpPr>
      <dsp:spPr>
        <a:xfrm>
          <a:off x="0" y="465"/>
          <a:ext cx="3485514" cy="18165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400" kern="1200" dirty="0" smtClean="0"/>
            <a:t>IPCC (VN, meeste regeringen, algemene opinie) </a:t>
          </a:r>
          <a:endParaRPr lang="nl-NL" sz="3400" kern="1200" dirty="0"/>
        </a:p>
      </dsp:txBody>
      <dsp:txXfrm>
        <a:off x="88675" y="89140"/>
        <a:ext cx="3308164" cy="1639173"/>
      </dsp:txXfrm>
    </dsp:sp>
    <dsp:sp modelId="{6342DBEF-729E-4A71-86D6-9DB86BF13BFC}">
      <dsp:nvSpPr>
        <dsp:cNvPr id="0" name=""/>
        <dsp:cNvSpPr/>
      </dsp:nvSpPr>
      <dsp:spPr>
        <a:xfrm>
          <a:off x="3485514" y="1998641"/>
          <a:ext cx="5228272" cy="18165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200" kern="1200" dirty="0" smtClean="0"/>
            <a:t>niet zeker dat de aarde opwarmt </a:t>
          </a:r>
          <a:endParaRPr lang="nl-NL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200" kern="1200" smtClean="0"/>
            <a:t>niet  zeker dat de concentratie CO2 (dus de mens) de  oorzaak is</a:t>
          </a:r>
          <a:endParaRPr lang="nl-NL" sz="2200" kern="1200"/>
        </a:p>
      </dsp:txBody>
      <dsp:txXfrm>
        <a:off x="3485514" y="2225706"/>
        <a:ext cx="4547076" cy="1362393"/>
      </dsp:txXfrm>
    </dsp:sp>
    <dsp:sp modelId="{9DCE1F5B-A8E1-40B0-89F3-4E9B7C04BA01}">
      <dsp:nvSpPr>
        <dsp:cNvPr id="0" name=""/>
        <dsp:cNvSpPr/>
      </dsp:nvSpPr>
      <dsp:spPr>
        <a:xfrm>
          <a:off x="0" y="1998641"/>
          <a:ext cx="3485514" cy="18165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400" kern="1200" dirty="0" smtClean="0"/>
            <a:t>Klimaatsceptici (minderheid)</a:t>
          </a:r>
          <a:endParaRPr lang="nl-NL" sz="3400" kern="1200" dirty="0"/>
        </a:p>
      </dsp:txBody>
      <dsp:txXfrm>
        <a:off x="88675" y="2087316"/>
        <a:ext cx="3308164" cy="16391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942E5-5943-41BE-880F-D0340B24D964}">
      <dsp:nvSpPr>
        <dsp:cNvPr id="0" name=""/>
        <dsp:cNvSpPr/>
      </dsp:nvSpPr>
      <dsp:spPr>
        <a:xfrm>
          <a:off x="0" y="3"/>
          <a:ext cx="7442935" cy="695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smtClean="0"/>
            <a:t>Discussie: deels inhoud – manipulatie - emoties</a:t>
          </a:r>
          <a:endParaRPr lang="nl-NL" sz="2900" kern="1200" dirty="0"/>
        </a:p>
      </dsp:txBody>
      <dsp:txXfrm>
        <a:off x="33955" y="33958"/>
        <a:ext cx="7375025" cy="6276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C103E-0160-419C-B8F1-C9AE88449B03}">
      <dsp:nvSpPr>
        <dsp:cNvPr id="0" name=""/>
        <dsp:cNvSpPr/>
      </dsp:nvSpPr>
      <dsp:spPr>
        <a:xfrm>
          <a:off x="0" y="103792"/>
          <a:ext cx="8640960" cy="9354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900" kern="1200" smtClean="0"/>
            <a:t>Klimaatdiscussie: wetenschap of politiek</a:t>
          </a:r>
          <a:endParaRPr lang="nl-NL" sz="3900" kern="1200"/>
        </a:p>
      </dsp:txBody>
      <dsp:txXfrm>
        <a:off x="45663" y="149455"/>
        <a:ext cx="8549634" cy="8440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7B5FF-2B27-4528-AD93-CD566763DE20}">
      <dsp:nvSpPr>
        <dsp:cNvPr id="0" name=""/>
        <dsp:cNvSpPr/>
      </dsp:nvSpPr>
      <dsp:spPr>
        <a:xfrm>
          <a:off x="0" y="101228"/>
          <a:ext cx="8640960" cy="83000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1" kern="1200" dirty="0" smtClean="0"/>
            <a:t>Wetenschap                   zoeken naar waarheid</a:t>
          </a:r>
          <a:endParaRPr lang="nl-NL" sz="2400" b="1" kern="1200" dirty="0"/>
        </a:p>
      </dsp:txBody>
      <dsp:txXfrm>
        <a:off x="40518" y="141746"/>
        <a:ext cx="8559924" cy="748969"/>
      </dsp:txXfrm>
    </dsp:sp>
    <dsp:sp modelId="{F2027956-A364-436C-9147-4D79F8709EFC}">
      <dsp:nvSpPr>
        <dsp:cNvPr id="0" name=""/>
        <dsp:cNvSpPr/>
      </dsp:nvSpPr>
      <dsp:spPr>
        <a:xfrm>
          <a:off x="0" y="991713"/>
          <a:ext cx="8640960" cy="830005"/>
        </a:xfrm>
        <a:prstGeom prst="round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1" kern="1200" dirty="0" smtClean="0"/>
            <a:t>Politiek                            besturen: uitoefenen en houden van macht</a:t>
          </a:r>
          <a:endParaRPr lang="nl-NL" sz="2400" b="1" kern="1200" dirty="0"/>
        </a:p>
      </dsp:txBody>
      <dsp:txXfrm>
        <a:off x="40518" y="1032231"/>
        <a:ext cx="8559924" cy="748969"/>
      </dsp:txXfrm>
    </dsp:sp>
    <dsp:sp modelId="{C0844F8A-09F3-4AEC-A54A-05A45F1DDC6F}">
      <dsp:nvSpPr>
        <dsp:cNvPr id="0" name=""/>
        <dsp:cNvSpPr/>
      </dsp:nvSpPr>
      <dsp:spPr>
        <a:xfrm>
          <a:off x="0" y="1882199"/>
          <a:ext cx="8640960" cy="830005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1" kern="1200" dirty="0" smtClean="0"/>
            <a:t>IPCC en regeringen delen standpunt</a:t>
          </a:r>
          <a:endParaRPr lang="nl-NL" sz="2400" b="1" kern="1200" dirty="0"/>
        </a:p>
      </dsp:txBody>
      <dsp:txXfrm>
        <a:off x="40518" y="1922717"/>
        <a:ext cx="8559924" cy="748969"/>
      </dsp:txXfrm>
    </dsp:sp>
    <dsp:sp modelId="{8785F13D-945F-44C5-9B67-B2677385C23A}">
      <dsp:nvSpPr>
        <dsp:cNvPr id="0" name=""/>
        <dsp:cNvSpPr/>
      </dsp:nvSpPr>
      <dsp:spPr>
        <a:xfrm>
          <a:off x="0" y="2772684"/>
          <a:ext cx="8640960" cy="830005"/>
        </a:xfrm>
        <a:prstGeom prst="round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dirty="0" smtClean="0"/>
            <a:t>Belang van klimaatwetenschappers:                                                                     geld voor onderzoek (hun baan en carrière) </a:t>
          </a:r>
          <a:endParaRPr lang="nl-NL" sz="2100" b="1" kern="1200" dirty="0"/>
        </a:p>
      </dsp:txBody>
      <dsp:txXfrm>
        <a:off x="40518" y="2813202"/>
        <a:ext cx="8559924" cy="748969"/>
      </dsp:txXfrm>
    </dsp:sp>
    <dsp:sp modelId="{53137030-C2F9-4077-B5EC-C3320D7EAEEC}">
      <dsp:nvSpPr>
        <dsp:cNvPr id="0" name=""/>
        <dsp:cNvSpPr/>
      </dsp:nvSpPr>
      <dsp:spPr>
        <a:xfrm>
          <a:off x="0" y="3663169"/>
          <a:ext cx="8640960" cy="92138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dirty="0" smtClean="0"/>
            <a:t>VS steekt sinds 1989  $ 79.000.000.000 in klimaatonderzoek en campagnes</a:t>
          </a:r>
          <a:endParaRPr lang="nl-NL" sz="2100" b="1" kern="1200" dirty="0"/>
        </a:p>
      </dsp:txBody>
      <dsp:txXfrm>
        <a:off x="44978" y="3708147"/>
        <a:ext cx="8551004" cy="8314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5D6A6-B183-4B3D-9D0B-5A7B3BA3F745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Wie controleert het IPCC?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81FE3-FE06-4D4D-B354-5D3C6844D477}">
      <dsp:nvSpPr>
        <dsp:cNvPr id="0" name=""/>
        <dsp:cNvSpPr/>
      </dsp:nvSpPr>
      <dsp:spPr>
        <a:xfrm rot="10800000">
          <a:off x="1910860" y="809"/>
          <a:ext cx="5472684" cy="2129609"/>
        </a:xfrm>
        <a:prstGeom prst="homePlat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39099" tIns="121920" rIns="227584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200" kern="1200" dirty="0" smtClean="0"/>
            <a:t>Recente fout: Gletsjers in de Himalaya zijn verdwenen in 2035 – moest zijn: 2350</a:t>
          </a:r>
          <a:endParaRPr lang="nl-NL" sz="3200" kern="1200" dirty="0"/>
        </a:p>
      </dsp:txBody>
      <dsp:txXfrm rot="10800000">
        <a:off x="2443262" y="809"/>
        <a:ext cx="4940282" cy="2129609"/>
      </dsp:txXfrm>
    </dsp:sp>
    <dsp:sp modelId="{9DD9A661-4227-4285-98D5-9247B9FD3998}">
      <dsp:nvSpPr>
        <dsp:cNvPr id="0" name=""/>
        <dsp:cNvSpPr/>
      </dsp:nvSpPr>
      <dsp:spPr>
        <a:xfrm>
          <a:off x="846055" y="809"/>
          <a:ext cx="2129609" cy="2129609"/>
        </a:xfrm>
        <a:prstGeom prst="ellipse">
          <a:avLst/>
        </a:prstGeom>
        <a:solidFill>
          <a:schemeClr val="accent2">
            <a:tint val="5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B30BA1-F69C-4ED1-B0C4-9A3E3B26FE83}">
      <dsp:nvSpPr>
        <dsp:cNvPr id="0" name=""/>
        <dsp:cNvSpPr/>
      </dsp:nvSpPr>
      <dsp:spPr>
        <a:xfrm rot="10800000">
          <a:off x="1910860" y="2766124"/>
          <a:ext cx="5472684" cy="2129609"/>
        </a:xfrm>
        <a:prstGeom prst="homePlat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39099" tIns="121920" rIns="227584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200" kern="1200" smtClean="0"/>
            <a:t>Recente fout: half Nederland komt onder water te staan – moet zijn 1/4</a:t>
          </a:r>
          <a:endParaRPr lang="nl-NL" sz="3200" kern="1200"/>
        </a:p>
      </dsp:txBody>
      <dsp:txXfrm rot="10800000">
        <a:off x="2443262" y="2766124"/>
        <a:ext cx="4940282" cy="2129609"/>
      </dsp:txXfrm>
    </dsp:sp>
    <dsp:sp modelId="{27A0471A-BA5C-43C7-ABB7-7135E2EF1864}">
      <dsp:nvSpPr>
        <dsp:cNvPr id="0" name=""/>
        <dsp:cNvSpPr/>
      </dsp:nvSpPr>
      <dsp:spPr>
        <a:xfrm>
          <a:off x="846055" y="2766124"/>
          <a:ext cx="2129609" cy="2129609"/>
        </a:xfrm>
        <a:prstGeom prst="ellipse">
          <a:avLst/>
        </a:prstGeom>
        <a:solidFill>
          <a:schemeClr val="accent2">
            <a:tint val="50000"/>
            <a:alpha val="90000"/>
            <a:hueOff val="-3809"/>
            <a:satOff val="-2729"/>
            <a:lumOff val="11191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A8FB-49A7-4282-8C9E-2EB49F13B6C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397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9274-3DF6-4435-8C73-90537BFC198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949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988D-E3C8-4178-839F-8EC85427D5D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272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3C58-104B-42EE-80D5-8D40FDC6FC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346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E384-36D8-4BB6-B53F-2498C843DE1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131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1E52-DC5B-4095-B688-75CD5D59228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29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FC41-C39F-4DAC-B539-26405B9961F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91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7227-C1D0-486E-8AA5-E2980D909D8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895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313-26E6-4D04-B7DC-D8F398C76E4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4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D89A-398D-4CAA-97F6-FB2C6424D8E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85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5328-984A-43DE-9172-8FFA70EA95F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631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52208-214B-4E39-A514-49D902F2590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204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12" Type="http://schemas.openxmlformats.org/officeDocument/2006/relationships/image" Target="../media/image8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13" Type="http://schemas.openxmlformats.org/officeDocument/2006/relationships/image" Target="../media/image10.png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12" Type="http://schemas.openxmlformats.org/officeDocument/2006/relationships/image" Target="../media/image9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image" Target="../media/image2.jpeg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image" Target="http://www.kennislink.nl/upload/127408_962_1106842972715-grafiekG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image" Target="../media/image4.png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3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5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13" Type="http://schemas.openxmlformats.org/officeDocument/2006/relationships/image" Target="http://www.research.noaa.gov/spotlite/archive/images/sunclimate_3b.gif" TargetMode="Externa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12" Type="http://schemas.openxmlformats.org/officeDocument/2006/relationships/image" Target="../media/image6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5" Type="http://schemas.openxmlformats.org/officeDocument/2006/relationships/image" Target="http://www.newscientist.com/data/images/archive/2486/24861403.jpg" TargetMode="Externa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Relationship Id="rId1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30546447"/>
              </p:ext>
            </p:extLst>
          </p:nvPr>
        </p:nvGraphicFramePr>
        <p:xfrm>
          <a:off x="323528" y="620688"/>
          <a:ext cx="8507413" cy="1368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0670668"/>
              </p:ext>
            </p:extLst>
          </p:nvPr>
        </p:nvGraphicFramePr>
        <p:xfrm>
          <a:off x="1403350" y="4293096"/>
          <a:ext cx="6400800" cy="1752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21377557"/>
              </p:ext>
            </p:extLst>
          </p:nvPr>
        </p:nvGraphicFramePr>
        <p:xfrm>
          <a:off x="509588" y="269875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947431"/>
              </p:ext>
            </p:extLst>
          </p:nvPr>
        </p:nvGraphicFramePr>
        <p:xfrm>
          <a:off x="457200" y="1600200"/>
          <a:ext cx="47625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1628800"/>
            <a:ext cx="3302000" cy="487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42811131"/>
              </p:ext>
            </p:extLst>
          </p:nvPr>
        </p:nvGraphicFramePr>
        <p:xfrm>
          <a:off x="528638" y="26064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Tijdelijke aanduiding voor inhoud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919155"/>
              </p:ext>
            </p:extLst>
          </p:nvPr>
        </p:nvGraphicFramePr>
        <p:xfrm>
          <a:off x="323850" y="1556792"/>
          <a:ext cx="822960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6388" name="Picture 4" descr="Opwarming vanaf 9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52441"/>
            <a:ext cx="4319588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Opwarming vanaf 7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780928"/>
            <a:ext cx="3960812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29955410"/>
              </p:ext>
            </p:extLst>
          </p:nvPr>
        </p:nvGraphicFramePr>
        <p:xfrm>
          <a:off x="395536" y="26064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710986"/>
              </p:ext>
            </p:extLst>
          </p:nvPr>
        </p:nvGraphicFramePr>
        <p:xfrm>
          <a:off x="179512" y="1629594"/>
          <a:ext cx="8713787" cy="3815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39977748"/>
              </p:ext>
            </p:extLst>
          </p:nvPr>
        </p:nvGraphicFramePr>
        <p:xfrm>
          <a:off x="827584" y="5805264"/>
          <a:ext cx="7442935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85079600"/>
              </p:ext>
            </p:extLst>
          </p:nvPr>
        </p:nvGraphicFramePr>
        <p:xfrm>
          <a:off x="251520" y="274638"/>
          <a:ext cx="864096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123353"/>
              </p:ext>
            </p:extLst>
          </p:nvPr>
        </p:nvGraphicFramePr>
        <p:xfrm>
          <a:off x="251520" y="1556792"/>
          <a:ext cx="8640960" cy="4685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4211960" y="6268670"/>
            <a:ext cx="3890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l-NL" sz="1600" dirty="0" smtClean="0"/>
              <a:t>(Bron: </a:t>
            </a:r>
            <a:r>
              <a:rPr lang="nl-NL" sz="1600" dirty="0" err="1" smtClean="0"/>
              <a:t>Climate</a:t>
            </a:r>
            <a:r>
              <a:rPr lang="nl-NL" sz="1600" dirty="0" smtClean="0"/>
              <a:t> Money van Joanne Nova)</a:t>
            </a:r>
            <a:endParaRPr lang="nl-NL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09743799"/>
              </p:ext>
            </p:extLst>
          </p:nvPr>
        </p:nvGraphicFramePr>
        <p:xfrm>
          <a:off x="447145" y="18864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762644"/>
              </p:ext>
            </p:extLst>
          </p:nvPr>
        </p:nvGraphicFramePr>
        <p:xfrm>
          <a:off x="397752" y="1556792"/>
          <a:ext cx="82296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19918028"/>
              </p:ext>
            </p:extLst>
          </p:nvPr>
        </p:nvGraphicFramePr>
        <p:xfrm>
          <a:off x="545735" y="18864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591267"/>
              </p:ext>
            </p:extLst>
          </p:nvPr>
        </p:nvGraphicFramePr>
        <p:xfrm>
          <a:off x="323528" y="4509120"/>
          <a:ext cx="8568952" cy="1784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44" name="Picture 4" descr="hockeystick_graph_mann_in_nature_433_56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85" y="1619275"/>
            <a:ext cx="377190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http://www.kennislink.nl/upload/127408_962_1106842972715-grafiekG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816424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99235145"/>
              </p:ext>
            </p:extLst>
          </p:nvPr>
        </p:nvGraphicFramePr>
        <p:xfrm>
          <a:off x="467544" y="332656"/>
          <a:ext cx="8229600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480363"/>
              </p:ext>
            </p:extLst>
          </p:nvPr>
        </p:nvGraphicFramePr>
        <p:xfrm>
          <a:off x="179512" y="2132856"/>
          <a:ext cx="8712968" cy="2087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268" name="Picture 4" descr="New York, new York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16" y="4365104"/>
            <a:ext cx="3646576" cy="236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Syracuse N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366" y="4365104"/>
            <a:ext cx="3651583" cy="233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19378920"/>
              </p:ext>
            </p:extLst>
          </p:nvPr>
        </p:nvGraphicFramePr>
        <p:xfrm>
          <a:off x="494203" y="188640"/>
          <a:ext cx="8229600" cy="1700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490820"/>
              </p:ext>
            </p:extLst>
          </p:nvPr>
        </p:nvGraphicFramePr>
        <p:xfrm>
          <a:off x="306084" y="3933056"/>
          <a:ext cx="8605837" cy="3068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292" name="Picture 4" descr="Instrumental_Temperature_Recor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85" y="2060848"/>
            <a:ext cx="6624637" cy="24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11298002"/>
              </p:ext>
            </p:extLst>
          </p:nvPr>
        </p:nvGraphicFramePr>
        <p:xfrm>
          <a:off x="467544" y="116632"/>
          <a:ext cx="8229600" cy="1431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927818"/>
              </p:ext>
            </p:extLst>
          </p:nvPr>
        </p:nvGraphicFramePr>
        <p:xfrm>
          <a:off x="827584" y="1772816"/>
          <a:ext cx="8785225" cy="482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1174206"/>
              </p:ext>
            </p:extLst>
          </p:nvPr>
        </p:nvGraphicFramePr>
        <p:xfrm>
          <a:off x="436855" y="404664"/>
          <a:ext cx="822960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883937"/>
              </p:ext>
            </p:extLst>
          </p:nvPr>
        </p:nvGraphicFramePr>
        <p:xfrm>
          <a:off x="266937" y="1988839"/>
          <a:ext cx="8785225" cy="2184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4340" name="Picture 4" descr="Globally averaged sea surface temperatures are plotted with the sunspot numbers. The similarity of these curves is evidence that the sun has influenced the climate of the last 150 years."/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73609"/>
            <a:ext cx="3024262" cy="239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http://www.newscientist.com/data/images/archive/2486/24861403.jpg"/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07749"/>
            <a:ext cx="4032126" cy="236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422</Words>
  <Application>Microsoft Office PowerPoint</Application>
  <PresentationFormat>Diavoorstelling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Thuis</dc:creator>
  <cp:lastModifiedBy>Beheerder</cp:lastModifiedBy>
  <cp:revision>14</cp:revision>
  <dcterms:created xsi:type="dcterms:W3CDTF">2010-02-10T19:22:39Z</dcterms:created>
  <dcterms:modified xsi:type="dcterms:W3CDTF">2012-01-29T13:10:37Z</dcterms:modified>
</cp:coreProperties>
</file>